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81" r:id="rId5"/>
    <p:sldId id="283" r:id="rId6"/>
    <p:sldId id="27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F566AA-D55B-442A-8441-2B8AB22534DA}">
          <p14:sldIdLst>
            <p14:sldId id="272"/>
            <p14:sldId id="273"/>
          </p14:sldIdLst>
        </p14:section>
        <p14:section name="Oddíl bez názvu" id="{6F337EAF-C35F-448F-A08B-866018976634}">
          <p14:sldIdLst>
            <p14:sldId id="276"/>
            <p14:sldId id="281"/>
            <p14:sldId id="283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2" d="100"/>
          <a:sy n="62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9188D-AAC5-4A8A-A3E3-76E17C2D459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</dgm:pt>
    <dgm:pt modelId="{5673E348-0B91-46E3-9226-3B0C5060D70A}">
      <dgm:prSet phldrT="[Text]"/>
      <dgm:spPr>
        <a:solidFill>
          <a:srgbClr val="FFC000"/>
        </a:solidFill>
      </dgm:spPr>
      <dgm:t>
        <a:bodyPr/>
        <a:lstStyle/>
        <a:p>
          <a:r>
            <a:rPr lang="cs-CZ" dirty="0" smtClean="0"/>
            <a:t>Zamezení získání dat či převzetí počítače – např. antivirový program, … </a:t>
          </a:r>
          <a:endParaRPr lang="cs-CZ" dirty="0"/>
        </a:p>
      </dgm:t>
    </dgm:pt>
    <dgm:pt modelId="{1D768D69-7470-472B-BDD6-293F33749B6A}" type="parTrans" cxnId="{56CDF5F2-A36A-457A-A85B-6AF41CCCE2EF}">
      <dgm:prSet/>
      <dgm:spPr/>
      <dgm:t>
        <a:bodyPr/>
        <a:lstStyle/>
        <a:p>
          <a:endParaRPr lang="cs-CZ"/>
        </a:p>
      </dgm:t>
    </dgm:pt>
    <dgm:pt modelId="{89B80B9C-2472-42BB-BC7B-CE97B58C4790}" type="sibTrans" cxnId="{56CDF5F2-A36A-457A-A85B-6AF41CCCE2EF}">
      <dgm:prSet/>
      <dgm:spPr/>
      <dgm:t>
        <a:bodyPr/>
        <a:lstStyle/>
        <a:p>
          <a:endParaRPr lang="cs-CZ"/>
        </a:p>
      </dgm:t>
    </dgm:pt>
    <dgm:pt modelId="{79B0E4C9-CA7B-49EE-982D-1FA31D009508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 smtClean="0"/>
            <a:t>Úniky osobních informací – např. sociální sítě (</a:t>
          </a:r>
          <a:r>
            <a:rPr lang="cs-CZ" dirty="0" err="1" smtClean="0"/>
            <a:t>Facebook</a:t>
          </a:r>
          <a:r>
            <a:rPr lang="cs-CZ" dirty="0" smtClean="0"/>
            <a:t> …) </a:t>
          </a:r>
          <a:endParaRPr lang="cs-CZ" dirty="0"/>
        </a:p>
      </dgm:t>
    </dgm:pt>
    <dgm:pt modelId="{F6325A9F-952E-4322-8829-B58114C978D5}" type="parTrans" cxnId="{7B2BC38D-BC1D-407C-A827-C2C9F4A8CF0C}">
      <dgm:prSet/>
      <dgm:spPr/>
      <dgm:t>
        <a:bodyPr/>
        <a:lstStyle/>
        <a:p>
          <a:endParaRPr lang="cs-CZ"/>
        </a:p>
      </dgm:t>
    </dgm:pt>
    <dgm:pt modelId="{6C3BC6A5-5EE5-4D97-8632-1100C2AC46A6}" type="sibTrans" cxnId="{7B2BC38D-BC1D-407C-A827-C2C9F4A8CF0C}">
      <dgm:prSet/>
      <dgm:spPr/>
      <dgm:t>
        <a:bodyPr/>
        <a:lstStyle/>
        <a:p>
          <a:endParaRPr lang="cs-CZ"/>
        </a:p>
      </dgm:t>
    </dgm:pt>
    <dgm:pt modelId="{05B42723-E50D-452A-9217-303A875E5CED}">
      <dgm:prSet phldrT="[Text]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cs-CZ" dirty="0" smtClean="0"/>
            <a:t>Ostatní – např. cenzura, zamezení nelegálnímu obsahu apod.</a:t>
          </a:r>
          <a:endParaRPr lang="cs-CZ" dirty="0"/>
        </a:p>
      </dgm:t>
    </dgm:pt>
    <dgm:pt modelId="{B53FD5FC-F8DB-480B-8160-D4B44DE835EE}" type="parTrans" cxnId="{4957D161-AB74-41A3-8B9D-1AD4EED57195}">
      <dgm:prSet/>
      <dgm:spPr/>
      <dgm:t>
        <a:bodyPr/>
        <a:lstStyle/>
        <a:p>
          <a:endParaRPr lang="cs-CZ"/>
        </a:p>
      </dgm:t>
    </dgm:pt>
    <dgm:pt modelId="{4124EB43-0C80-4BFC-8F48-3EEF914636EE}" type="sibTrans" cxnId="{4957D161-AB74-41A3-8B9D-1AD4EED57195}">
      <dgm:prSet/>
      <dgm:spPr/>
      <dgm:t>
        <a:bodyPr/>
        <a:lstStyle/>
        <a:p>
          <a:endParaRPr lang="cs-CZ"/>
        </a:p>
      </dgm:t>
    </dgm:pt>
    <dgm:pt modelId="{0D858A98-FE30-421A-B3E1-740FB3F81CC5}" type="pres">
      <dgm:prSet presAssocID="{B4B9188D-AAC5-4A8A-A3E3-76E17C2D4593}" presName="Name0" presStyleCnt="0">
        <dgm:presLayoutVars>
          <dgm:dir/>
          <dgm:resizeHandles val="exact"/>
        </dgm:presLayoutVars>
      </dgm:prSet>
      <dgm:spPr/>
    </dgm:pt>
    <dgm:pt modelId="{FB1B695D-6231-4AF4-8977-7D5ACF34D69D}" type="pres">
      <dgm:prSet presAssocID="{5673E348-0B91-46E3-9226-3B0C5060D70A}" presName="composite" presStyleCnt="0"/>
      <dgm:spPr/>
    </dgm:pt>
    <dgm:pt modelId="{75CC576F-BCA2-4FFD-A1B3-C86A51AFDEF7}" type="pres">
      <dgm:prSet presAssocID="{5673E348-0B91-46E3-9226-3B0C5060D70A}" presName="rect1" presStyleLbl="trAlignAcc1" presStyleIdx="0" presStyleCnt="3" custScaleX="1555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DA6F0D-1A34-4F05-BAAE-9AFEA74F97FE}" type="pres">
      <dgm:prSet presAssocID="{5673E348-0B91-46E3-9226-3B0C5060D70A}" presName="rect2" presStyleLbl="fgImgPlace1" presStyleIdx="0" presStyleCnt="3" custLinFactX="-50516" custLinFactNeighborX="-100000" custLinFactNeighborY="12344"/>
      <dgm:spPr/>
    </dgm:pt>
    <dgm:pt modelId="{A439C55C-4E0E-4BEC-BC03-D0EF4B7F2D6D}" type="pres">
      <dgm:prSet presAssocID="{89B80B9C-2472-42BB-BC7B-CE97B58C4790}" presName="sibTrans" presStyleCnt="0"/>
      <dgm:spPr/>
    </dgm:pt>
    <dgm:pt modelId="{3D05E33B-46AC-4144-A638-7444C58BCA76}" type="pres">
      <dgm:prSet presAssocID="{79B0E4C9-CA7B-49EE-982D-1FA31D009508}" presName="composite" presStyleCnt="0"/>
      <dgm:spPr/>
    </dgm:pt>
    <dgm:pt modelId="{1FA0657D-A47B-4879-9DB0-2B40BCF94754}" type="pres">
      <dgm:prSet presAssocID="{79B0E4C9-CA7B-49EE-982D-1FA31D009508}" presName="rect1" presStyleLbl="trAlignAcc1" presStyleIdx="1" presStyleCnt="3" custScaleX="151979">
        <dgm:presLayoutVars>
          <dgm:bulletEnabled val="1"/>
        </dgm:presLayoutVars>
      </dgm:prSet>
      <dgm:spPr/>
    </dgm:pt>
    <dgm:pt modelId="{7102034B-D161-4E75-956D-48BB52BC5B90}" type="pres">
      <dgm:prSet presAssocID="{79B0E4C9-CA7B-49EE-982D-1FA31D009508}" presName="rect2" presStyleLbl="fgImgPlace1" presStyleIdx="1" presStyleCnt="3" custLinFactX="-25371" custLinFactNeighborX="-100000" custLinFactNeighborY="9795"/>
      <dgm:spPr/>
    </dgm:pt>
    <dgm:pt modelId="{497A7DE4-3D91-421F-A9C4-DCEF1C0CEC0B}" type="pres">
      <dgm:prSet presAssocID="{6C3BC6A5-5EE5-4D97-8632-1100C2AC46A6}" presName="sibTrans" presStyleCnt="0"/>
      <dgm:spPr/>
    </dgm:pt>
    <dgm:pt modelId="{4CC23CAD-7C03-44BE-897B-EFE7611C3237}" type="pres">
      <dgm:prSet presAssocID="{05B42723-E50D-452A-9217-303A875E5CED}" presName="composite" presStyleCnt="0"/>
      <dgm:spPr/>
    </dgm:pt>
    <dgm:pt modelId="{01834138-4D5A-49CB-B71F-B3A1BDCE2A21}" type="pres">
      <dgm:prSet presAssocID="{05B42723-E50D-452A-9217-303A875E5CED}" presName="rect1" presStyleLbl="trAlignAcc1" presStyleIdx="2" presStyleCnt="3" custScaleX="148403">
        <dgm:presLayoutVars>
          <dgm:bulletEnabled val="1"/>
        </dgm:presLayoutVars>
      </dgm:prSet>
      <dgm:spPr/>
    </dgm:pt>
    <dgm:pt modelId="{8B7616EE-C70A-4299-9C33-967F0C05723B}" type="pres">
      <dgm:prSet presAssocID="{05B42723-E50D-452A-9217-303A875E5CED}" presName="rect2" presStyleLbl="fgImgPlace1" presStyleIdx="2" presStyleCnt="3" custLinFactX="-225" custLinFactNeighborX="-100000" custLinFactNeighborY="12833"/>
      <dgm:spPr/>
    </dgm:pt>
  </dgm:ptLst>
  <dgm:cxnLst>
    <dgm:cxn modelId="{A407A823-3D34-4771-AE58-F87DD5F9C200}" type="presOf" srcId="{5673E348-0B91-46E3-9226-3B0C5060D70A}" destId="{75CC576F-BCA2-4FFD-A1B3-C86A51AFDEF7}" srcOrd="0" destOrd="0" presId="urn:microsoft.com/office/officeart/2008/layout/PictureStrips"/>
    <dgm:cxn modelId="{7ABEFB77-C3B5-48B3-867C-2661E276D4CB}" type="presOf" srcId="{05B42723-E50D-452A-9217-303A875E5CED}" destId="{01834138-4D5A-49CB-B71F-B3A1BDCE2A21}" srcOrd="0" destOrd="0" presId="urn:microsoft.com/office/officeart/2008/layout/PictureStrips"/>
    <dgm:cxn modelId="{2C098899-5307-46C1-8A2C-CDD7A8FB5254}" type="presOf" srcId="{B4B9188D-AAC5-4A8A-A3E3-76E17C2D4593}" destId="{0D858A98-FE30-421A-B3E1-740FB3F81CC5}" srcOrd="0" destOrd="0" presId="urn:microsoft.com/office/officeart/2008/layout/PictureStrips"/>
    <dgm:cxn modelId="{4957D161-AB74-41A3-8B9D-1AD4EED57195}" srcId="{B4B9188D-AAC5-4A8A-A3E3-76E17C2D4593}" destId="{05B42723-E50D-452A-9217-303A875E5CED}" srcOrd="2" destOrd="0" parTransId="{B53FD5FC-F8DB-480B-8160-D4B44DE835EE}" sibTransId="{4124EB43-0C80-4BFC-8F48-3EEF914636EE}"/>
    <dgm:cxn modelId="{7B2BC38D-BC1D-407C-A827-C2C9F4A8CF0C}" srcId="{B4B9188D-AAC5-4A8A-A3E3-76E17C2D4593}" destId="{79B0E4C9-CA7B-49EE-982D-1FA31D009508}" srcOrd="1" destOrd="0" parTransId="{F6325A9F-952E-4322-8829-B58114C978D5}" sibTransId="{6C3BC6A5-5EE5-4D97-8632-1100C2AC46A6}"/>
    <dgm:cxn modelId="{56CDF5F2-A36A-457A-A85B-6AF41CCCE2EF}" srcId="{B4B9188D-AAC5-4A8A-A3E3-76E17C2D4593}" destId="{5673E348-0B91-46E3-9226-3B0C5060D70A}" srcOrd="0" destOrd="0" parTransId="{1D768D69-7470-472B-BDD6-293F33749B6A}" sibTransId="{89B80B9C-2472-42BB-BC7B-CE97B58C4790}"/>
    <dgm:cxn modelId="{952EF179-14D5-4CA8-B254-27336CB5A80F}" type="presOf" srcId="{79B0E4C9-CA7B-49EE-982D-1FA31D009508}" destId="{1FA0657D-A47B-4879-9DB0-2B40BCF94754}" srcOrd="0" destOrd="0" presId="urn:microsoft.com/office/officeart/2008/layout/PictureStrips"/>
    <dgm:cxn modelId="{06D049F1-D7F8-48BC-B031-9FC3E0B31535}" type="presParOf" srcId="{0D858A98-FE30-421A-B3E1-740FB3F81CC5}" destId="{FB1B695D-6231-4AF4-8977-7D5ACF34D69D}" srcOrd="0" destOrd="0" presId="urn:microsoft.com/office/officeart/2008/layout/PictureStrips"/>
    <dgm:cxn modelId="{608BF513-002A-4D91-A305-6C8504CB5F87}" type="presParOf" srcId="{FB1B695D-6231-4AF4-8977-7D5ACF34D69D}" destId="{75CC576F-BCA2-4FFD-A1B3-C86A51AFDEF7}" srcOrd="0" destOrd="0" presId="urn:microsoft.com/office/officeart/2008/layout/PictureStrips"/>
    <dgm:cxn modelId="{3B60E890-B0D0-4CC6-B5D2-6F52DC0D0236}" type="presParOf" srcId="{FB1B695D-6231-4AF4-8977-7D5ACF34D69D}" destId="{9FDA6F0D-1A34-4F05-BAAE-9AFEA74F97FE}" srcOrd="1" destOrd="0" presId="urn:microsoft.com/office/officeart/2008/layout/PictureStrips"/>
    <dgm:cxn modelId="{136F4F5E-DECD-4BCB-9730-560D8F9D0AFD}" type="presParOf" srcId="{0D858A98-FE30-421A-B3E1-740FB3F81CC5}" destId="{A439C55C-4E0E-4BEC-BC03-D0EF4B7F2D6D}" srcOrd="1" destOrd="0" presId="urn:microsoft.com/office/officeart/2008/layout/PictureStrips"/>
    <dgm:cxn modelId="{0098043B-49F5-4824-A734-5F07263E3FE8}" type="presParOf" srcId="{0D858A98-FE30-421A-B3E1-740FB3F81CC5}" destId="{3D05E33B-46AC-4144-A638-7444C58BCA76}" srcOrd="2" destOrd="0" presId="urn:microsoft.com/office/officeart/2008/layout/PictureStrips"/>
    <dgm:cxn modelId="{6B7468A9-1AE2-4CB7-B559-FE0481A1A0B3}" type="presParOf" srcId="{3D05E33B-46AC-4144-A638-7444C58BCA76}" destId="{1FA0657D-A47B-4879-9DB0-2B40BCF94754}" srcOrd="0" destOrd="0" presId="urn:microsoft.com/office/officeart/2008/layout/PictureStrips"/>
    <dgm:cxn modelId="{013B823A-F9E4-4E8F-87C9-2BAC9C350922}" type="presParOf" srcId="{3D05E33B-46AC-4144-A638-7444C58BCA76}" destId="{7102034B-D161-4E75-956D-48BB52BC5B90}" srcOrd="1" destOrd="0" presId="urn:microsoft.com/office/officeart/2008/layout/PictureStrips"/>
    <dgm:cxn modelId="{A8FB300D-A03C-489E-A365-32EC15DF5C35}" type="presParOf" srcId="{0D858A98-FE30-421A-B3E1-740FB3F81CC5}" destId="{497A7DE4-3D91-421F-A9C4-DCEF1C0CEC0B}" srcOrd="3" destOrd="0" presId="urn:microsoft.com/office/officeart/2008/layout/PictureStrips"/>
    <dgm:cxn modelId="{E2D51035-6BE6-4774-8194-770609CFBD37}" type="presParOf" srcId="{0D858A98-FE30-421A-B3E1-740FB3F81CC5}" destId="{4CC23CAD-7C03-44BE-897B-EFE7611C3237}" srcOrd="4" destOrd="0" presId="urn:microsoft.com/office/officeart/2008/layout/PictureStrips"/>
    <dgm:cxn modelId="{2BA57CAE-AD53-427D-AF59-8DEE2D2C0B8B}" type="presParOf" srcId="{4CC23CAD-7C03-44BE-897B-EFE7611C3237}" destId="{01834138-4D5A-49CB-B71F-B3A1BDCE2A21}" srcOrd="0" destOrd="0" presId="urn:microsoft.com/office/officeart/2008/layout/PictureStrips"/>
    <dgm:cxn modelId="{0F1FABBE-BFEF-4E2E-9395-64A1FFD27D6F}" type="presParOf" srcId="{4CC23CAD-7C03-44BE-897B-EFE7611C3237}" destId="{8B7616EE-C70A-4299-9C33-967F0C05723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C576F-BCA2-4FFD-A1B3-C86A51AFDEF7}">
      <dsp:nvSpPr>
        <dsp:cNvPr id="0" name=""/>
        <dsp:cNvSpPr/>
      </dsp:nvSpPr>
      <dsp:spPr>
        <a:xfrm>
          <a:off x="581835" y="306241"/>
          <a:ext cx="6109136" cy="1227286"/>
        </a:xfrm>
        <a:prstGeom prst="rect">
          <a:avLst/>
        </a:prstGeom>
        <a:solidFill>
          <a:srgbClr val="FFC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282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Zamezení získání dat či převzetí počítače – např. antivirový program, … </a:t>
          </a:r>
          <a:endParaRPr lang="cs-CZ" sz="2800" kern="1200" dirty="0"/>
        </a:p>
      </dsp:txBody>
      <dsp:txXfrm>
        <a:off x="581835" y="306241"/>
        <a:ext cx="6109136" cy="1227286"/>
      </dsp:txXfrm>
    </dsp:sp>
    <dsp:sp modelId="{9FDA6F0D-1A34-4F05-BAAE-9AFEA74F97FE}">
      <dsp:nvSpPr>
        <dsp:cNvPr id="0" name=""/>
        <dsp:cNvSpPr/>
      </dsp:nvSpPr>
      <dsp:spPr>
        <a:xfrm>
          <a:off x="216024" y="288037"/>
          <a:ext cx="859100" cy="1288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0657D-A47B-4879-9DB0-2B40BCF94754}">
      <dsp:nvSpPr>
        <dsp:cNvPr id="0" name=""/>
        <dsp:cNvSpPr/>
      </dsp:nvSpPr>
      <dsp:spPr>
        <a:xfrm>
          <a:off x="652055" y="1851258"/>
          <a:ext cx="5968696" cy="1227286"/>
        </a:xfrm>
        <a:prstGeom prst="rect">
          <a:avLst/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282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Úniky osobních informací – např. sociální sítě (</a:t>
          </a:r>
          <a:r>
            <a:rPr lang="cs-CZ" sz="2800" kern="1200" dirty="0" err="1" smtClean="0"/>
            <a:t>Facebook</a:t>
          </a:r>
          <a:r>
            <a:rPr lang="cs-CZ" sz="2800" kern="1200" dirty="0" smtClean="0"/>
            <a:t> …) </a:t>
          </a:r>
          <a:endParaRPr lang="cs-CZ" sz="2800" kern="1200" dirty="0"/>
        </a:p>
      </dsp:txBody>
      <dsp:txXfrm>
        <a:off x="652055" y="1851258"/>
        <a:ext cx="5968696" cy="1227286"/>
      </dsp:txXfrm>
    </dsp:sp>
    <dsp:sp modelId="{7102034B-D161-4E75-956D-48BB52BC5B90}">
      <dsp:nvSpPr>
        <dsp:cNvPr id="0" name=""/>
        <dsp:cNvSpPr/>
      </dsp:nvSpPr>
      <dsp:spPr>
        <a:xfrm>
          <a:off x="432044" y="1800206"/>
          <a:ext cx="859100" cy="1288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34138-4D5A-49CB-B71F-B3A1BDCE2A21}">
      <dsp:nvSpPr>
        <dsp:cNvPr id="0" name=""/>
        <dsp:cNvSpPr/>
      </dsp:nvSpPr>
      <dsp:spPr>
        <a:xfrm>
          <a:off x="722276" y="3396275"/>
          <a:ext cx="5828255" cy="1227286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282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Ostatní – např. cenzura, zamezení nelegálnímu obsahu apod.</a:t>
          </a:r>
          <a:endParaRPr lang="cs-CZ" sz="2800" kern="1200" dirty="0"/>
        </a:p>
      </dsp:txBody>
      <dsp:txXfrm>
        <a:off x="722276" y="3396275"/>
        <a:ext cx="5828255" cy="1227286"/>
      </dsp:txXfrm>
    </dsp:sp>
    <dsp:sp modelId="{8B7616EE-C70A-4299-9C33-967F0C05723B}">
      <dsp:nvSpPr>
        <dsp:cNvPr id="0" name=""/>
        <dsp:cNvSpPr/>
      </dsp:nvSpPr>
      <dsp:spPr>
        <a:xfrm>
          <a:off x="648074" y="3384373"/>
          <a:ext cx="859100" cy="128865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VY_I/2_INOVACE_71_Bezpečnost na internetu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043608" y="249289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Bezpečnost na internetu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Bezpečnost na internetu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Bezpečnost v komunikaci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Spolupracuj s rodiči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Úkoly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3538189"/>
              </p:ext>
            </p:extLst>
          </p:nvPr>
        </p:nvGraphicFramePr>
        <p:xfrm>
          <a:off x="827584" y="764704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:\Dočasné soubory Internetu\Content.IE5\TZASXAEL\MC90042604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20376"/>
            <a:ext cx="1345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67232"/>
            <a:ext cx="98406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:\Dočasné soubory Internetu\Content.IE5\TZASXAEL\MM900365330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204" y="4077072"/>
            <a:ext cx="947151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4800" dirty="0" smtClean="0">
                <a:solidFill>
                  <a:schemeClr val="accent2"/>
                </a:solidFill>
                <a:latin typeface="Arial Black" pitchFamily="34" charset="0"/>
              </a:rPr>
              <a:t>Bezpečnost v komunikaci</a:t>
            </a:r>
            <a:endParaRPr lang="cs-CZ" sz="4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62000" y="2357264"/>
            <a:ext cx="7924800" cy="604664"/>
          </a:xfrm>
        </p:spPr>
        <p:txBody>
          <a:bodyPr vert="horz" lIns="91440" tIns="45720" rIns="91440" bIns="45720" rtlCol="0">
            <a:normAutofit/>
          </a:bodyPr>
          <a:lstStyle/>
          <a:p>
            <a:pPr marL="571500" indent="-571500"/>
            <a:r>
              <a:rPr lang="cs-CZ" sz="2800" dirty="0" smtClean="0"/>
              <a:t>Nedávej na internet své fotografie</a:t>
            </a:r>
            <a:endParaRPr lang="cs-CZ" sz="2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62000" y="1752600"/>
            <a:ext cx="79248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cs-CZ" sz="2800" dirty="0" smtClean="0"/>
              <a:t>Neprozrazuj heslo a osobní informace (adresa …)</a:t>
            </a:r>
            <a:endParaRPr lang="cs-CZ" sz="2800" dirty="0" smtClean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762000" y="2996952"/>
            <a:ext cx="79248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cs-CZ" sz="2800" dirty="0" smtClean="0"/>
              <a:t>Neotvírej neznámé e-maily</a:t>
            </a:r>
            <a:endParaRPr lang="cs-CZ" sz="2800" dirty="0" smtClean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762000" y="3630568"/>
            <a:ext cx="79248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571500" indent="-5715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800" spc="30" baseline="0"/>
            </a:lvl1pPr>
            <a:lvl2pPr marL="742950" indent="-28575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spc="30" baseline="0"/>
            </a:lvl2pPr>
            <a:lvl3pPr marL="11430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spc="30" baseline="0"/>
            </a:lvl3pPr>
            <a:lvl4pPr marL="16002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spc="30" baseline="0"/>
            </a:lvl4pPr>
            <a:lvl5pPr marL="20574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spc="30" baseline="0"/>
            </a:lvl5pPr>
            <a:lvl6pPr marL="25146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/>
            </a:lvl6pPr>
            <a:lvl7pPr marL="29718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/>
            </a:lvl7pPr>
            <a:lvl8pPr marL="34290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/>
            </a:lvl8pPr>
            <a:lvl9pPr marL="3886200" indent="-2286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/>
            </a:lvl9pPr>
          </a:lstStyle>
          <a:p>
            <a:r>
              <a:rPr lang="cs-CZ" dirty="0"/>
              <a:t>Nedomlouvej si schůzku s někým cizím a neodpovídej na sprostá slova apod.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762000" y="4653136"/>
            <a:ext cx="79248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cs-CZ" sz="2800" dirty="0" smtClean="0"/>
              <a:t>Nevěř všemu co čteš – prověř si zdroj informací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7080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4800" dirty="0" smtClean="0">
                <a:solidFill>
                  <a:schemeClr val="accent2"/>
                </a:solidFill>
                <a:latin typeface="Arial Black" pitchFamily="34" charset="0"/>
              </a:rPr>
              <a:t>Spolupracuj s rodiči</a:t>
            </a:r>
            <a:endParaRPr lang="cs-CZ" sz="48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75280" y="5157192"/>
            <a:ext cx="7924800" cy="604664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571500" indent="-571500"/>
            <a:r>
              <a:rPr lang="cs-CZ" sz="2800" dirty="0" smtClean="0"/>
              <a:t>Chraň si zrak a dodržuj pravidla, která si domluvíš s rodiči</a:t>
            </a:r>
            <a:endParaRPr lang="cs-CZ" sz="2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762000" y="1556792"/>
            <a:ext cx="7924800" cy="3260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cs-CZ" sz="2800" dirty="0" smtClean="0"/>
              <a:t>Pomoc hledej u rodičů při</a:t>
            </a:r>
          </a:p>
          <a:p>
            <a:pPr marL="1371600" lvl="2" indent="-571500"/>
            <a:r>
              <a:rPr lang="cs-CZ" sz="2800" dirty="0" smtClean="0"/>
              <a:t>Situaci, kdy se ti na internetu něco nelíbí</a:t>
            </a:r>
          </a:p>
          <a:p>
            <a:pPr marL="1371600" lvl="2" indent="-571500"/>
            <a:r>
              <a:rPr lang="cs-CZ" sz="2800" dirty="0" smtClean="0"/>
              <a:t>Nákupech přes internet</a:t>
            </a:r>
          </a:p>
          <a:p>
            <a:pPr marL="1371600" lvl="2" indent="-571500"/>
            <a:r>
              <a:rPr lang="cs-CZ" sz="2800" dirty="0" smtClean="0"/>
              <a:t>Nutných registracích</a:t>
            </a:r>
          </a:p>
          <a:p>
            <a:pPr marL="1371600" lvl="2" indent="-571500"/>
            <a:r>
              <a:rPr lang="cs-CZ" sz="2800" dirty="0" smtClean="0"/>
              <a:t>Ochraně PC před viry</a:t>
            </a:r>
          </a:p>
          <a:p>
            <a:pPr marL="1371600" lvl="2" indent="-571500"/>
            <a:r>
              <a:rPr lang="cs-CZ" sz="2800" dirty="0" smtClean="0"/>
              <a:t>Nejistotě, zda neporušuješ autorský zákon</a:t>
            </a:r>
          </a:p>
          <a:p>
            <a:pPr marL="1371600" lvl="2" indent="-571500"/>
            <a:endParaRPr lang="cs-CZ" sz="2800" dirty="0" smtClean="0"/>
          </a:p>
          <a:p>
            <a:pPr marL="1371600" lvl="2" indent="-571500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372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680520"/>
          </a:xfrm>
        </p:spPr>
        <p:txBody>
          <a:bodyPr>
            <a:normAutofit fontScale="92500"/>
          </a:bodyPr>
          <a:lstStyle/>
          <a:p>
            <a:pPr marL="571500" indent="-571500">
              <a:defRPr/>
            </a:pPr>
            <a:r>
              <a:rPr lang="cs-CZ" sz="3200" dirty="0" smtClean="0"/>
              <a:t>Promluv si o tomto učivu s rodiči, spolužáky i pedagogy</a:t>
            </a:r>
            <a:endParaRPr lang="cs-CZ" sz="3200" dirty="0" smtClean="0"/>
          </a:p>
          <a:p>
            <a:pPr marL="571500" indent="-571500">
              <a:defRPr/>
            </a:pPr>
            <a:r>
              <a:rPr lang="cs-CZ" sz="3200" dirty="0" smtClean="0"/>
              <a:t>Pokus se o této problematice něco najít na internetu</a:t>
            </a:r>
            <a:endParaRPr lang="cs-CZ" sz="3200" dirty="0" smtClean="0"/>
          </a:p>
          <a:p>
            <a:pPr marL="571500" indent="-571500">
              <a:defRPr/>
            </a:pPr>
            <a:r>
              <a:rPr lang="cs-CZ" sz="3200" dirty="0" smtClean="0"/>
              <a:t>Nalezni na internetu pojmy a zjisti co znamenají</a:t>
            </a:r>
            <a:endParaRPr lang="cs-CZ" sz="2800" dirty="0"/>
          </a:p>
          <a:p>
            <a:pPr marL="1257300" lvl="2" indent="-457200">
              <a:defRPr/>
            </a:pPr>
            <a:r>
              <a:rPr lang="cs-CZ" sz="3200" dirty="0" smtClean="0"/>
              <a:t>KYBERŠIKANA</a:t>
            </a:r>
          </a:p>
          <a:p>
            <a:pPr marL="1257300" lvl="2" indent="-457200">
              <a:defRPr/>
            </a:pPr>
            <a:r>
              <a:rPr lang="cs-CZ" sz="3200" dirty="0" smtClean="0"/>
              <a:t>KYBERGROOMING</a:t>
            </a:r>
          </a:p>
          <a:p>
            <a:pPr marL="1257300" lvl="2" indent="-457200">
              <a:defRPr/>
            </a:pPr>
            <a:r>
              <a:rPr lang="cs-CZ" sz="3200" dirty="0" smtClean="0"/>
              <a:t>KYBERSTALKING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1553</TotalTime>
  <Words>172</Words>
  <Application>Microsoft Office PowerPoint</Application>
  <PresentationFormat>Předvádění na obrazovce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Prezentace aplikace PowerPoint</vt:lpstr>
      <vt:lpstr>Bezpečnost v komunikaci</vt:lpstr>
      <vt:lpstr>Spolupracuj s rodiči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220</cp:revision>
  <dcterms:created xsi:type="dcterms:W3CDTF">2011-04-17T19:50:20Z</dcterms:created>
  <dcterms:modified xsi:type="dcterms:W3CDTF">2013-05-31T19:25:01Z</dcterms:modified>
</cp:coreProperties>
</file>