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0" r:id="rId1"/>
  </p:sldMasterIdLst>
  <p:notesMasterIdLst>
    <p:notesMasterId r:id="rId9"/>
  </p:notesMasterIdLst>
  <p:sldIdLst>
    <p:sldId id="272" r:id="rId2"/>
    <p:sldId id="273" r:id="rId3"/>
    <p:sldId id="276" r:id="rId4"/>
    <p:sldId id="281" r:id="rId5"/>
    <p:sldId id="282" r:id="rId6"/>
    <p:sldId id="277" r:id="rId7"/>
    <p:sldId id="279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5F566AA-D55B-442A-8441-2B8AB22534DA}">
          <p14:sldIdLst>
            <p14:sldId id="272"/>
            <p14:sldId id="273"/>
          </p14:sldIdLst>
        </p14:section>
        <p14:section name="Oddíl bez názvu" id="{6F337EAF-C35F-448F-A08B-866018976634}">
          <p14:sldIdLst>
            <p14:sldId id="276"/>
            <p14:sldId id="281"/>
            <p14:sldId id="282"/>
            <p14:sldId id="277"/>
            <p14:sldId id="27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2E05"/>
    <a:srgbClr val="F50B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3AEB93-79F0-4DAF-B2E1-E618B077166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E62D657-0470-4ACB-8E92-D2CAA7DD7D22}">
      <dgm:prSet phldrT="[Text]" custT="1"/>
      <dgm:spPr>
        <a:solidFill>
          <a:srgbClr val="FFFF00"/>
        </a:solidFill>
      </dgm:spPr>
      <dgm:t>
        <a:bodyPr/>
        <a:lstStyle/>
        <a:p>
          <a:r>
            <a:rPr lang="cs-CZ" sz="2800" dirty="0" smtClean="0">
              <a:solidFill>
                <a:schemeClr val="bg1"/>
              </a:solidFill>
            </a:rPr>
            <a:t>Prostřednictvím webového rozhraní – např. Seznam.cz, Atlas.cz, Centrum.cz …</a:t>
          </a:r>
          <a:endParaRPr lang="cs-CZ" sz="2800" dirty="0">
            <a:solidFill>
              <a:schemeClr val="bg1"/>
            </a:solidFill>
          </a:endParaRPr>
        </a:p>
      </dgm:t>
    </dgm:pt>
    <dgm:pt modelId="{2CCDF194-9084-42BA-8FB4-B42BBC936FEB}" type="parTrans" cxnId="{703FB694-4B87-4515-9560-562FAE602907}">
      <dgm:prSet/>
      <dgm:spPr/>
      <dgm:t>
        <a:bodyPr/>
        <a:lstStyle/>
        <a:p>
          <a:endParaRPr lang="cs-CZ"/>
        </a:p>
      </dgm:t>
    </dgm:pt>
    <dgm:pt modelId="{48CE95DA-04BE-43DA-9A9B-C13514D35E65}" type="sibTrans" cxnId="{703FB694-4B87-4515-9560-562FAE602907}">
      <dgm:prSet/>
      <dgm:spPr/>
      <dgm:t>
        <a:bodyPr/>
        <a:lstStyle/>
        <a:p>
          <a:endParaRPr lang="cs-CZ"/>
        </a:p>
      </dgm:t>
    </dgm:pt>
    <dgm:pt modelId="{A00CB18D-229C-4EAA-B20B-F31797765333}">
      <dgm:prSet phldrT="[Text]"/>
      <dgm:spPr>
        <a:solidFill>
          <a:srgbClr val="92D050"/>
        </a:solidFill>
      </dgm:spPr>
      <dgm:t>
        <a:bodyPr/>
        <a:lstStyle/>
        <a:p>
          <a:r>
            <a:rPr lang="cs-CZ" dirty="0" smtClean="0">
              <a:solidFill>
                <a:schemeClr val="bg1"/>
              </a:solidFill>
            </a:rPr>
            <a:t>Prostřednictvím poštovního klienta – např. Microsoft Outlook</a:t>
          </a:r>
          <a:endParaRPr lang="cs-CZ" dirty="0">
            <a:solidFill>
              <a:schemeClr val="bg1"/>
            </a:solidFill>
          </a:endParaRPr>
        </a:p>
      </dgm:t>
    </dgm:pt>
    <dgm:pt modelId="{8B688BEF-7625-4E03-B20D-E76DCD39D012}" type="parTrans" cxnId="{2A078723-87F4-45A0-AFB6-7F8CE74E652F}">
      <dgm:prSet/>
      <dgm:spPr/>
      <dgm:t>
        <a:bodyPr/>
        <a:lstStyle/>
        <a:p>
          <a:endParaRPr lang="cs-CZ"/>
        </a:p>
      </dgm:t>
    </dgm:pt>
    <dgm:pt modelId="{143E0AD0-0692-456A-9A86-F01F8DDCD840}" type="sibTrans" cxnId="{2A078723-87F4-45A0-AFB6-7F8CE74E652F}">
      <dgm:prSet/>
      <dgm:spPr/>
      <dgm:t>
        <a:bodyPr/>
        <a:lstStyle/>
        <a:p>
          <a:endParaRPr lang="cs-CZ"/>
        </a:p>
      </dgm:t>
    </dgm:pt>
    <dgm:pt modelId="{0BFE3D43-5CC7-45B0-9C78-B2B196ECAE9A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cs-CZ" dirty="0" smtClean="0">
              <a:solidFill>
                <a:schemeClr val="bg1"/>
              </a:solidFill>
            </a:rPr>
            <a:t>Prostřednictvím mobilního klienta z mobilního telefonu</a:t>
          </a:r>
          <a:endParaRPr lang="cs-CZ" dirty="0">
            <a:solidFill>
              <a:schemeClr val="bg1"/>
            </a:solidFill>
          </a:endParaRPr>
        </a:p>
      </dgm:t>
    </dgm:pt>
    <dgm:pt modelId="{82BEDE8D-1630-46F5-B747-942AE1B80985}" type="parTrans" cxnId="{33D63527-737D-4E0F-BF8A-32911815198B}">
      <dgm:prSet/>
      <dgm:spPr/>
      <dgm:t>
        <a:bodyPr/>
        <a:lstStyle/>
        <a:p>
          <a:endParaRPr lang="cs-CZ"/>
        </a:p>
      </dgm:t>
    </dgm:pt>
    <dgm:pt modelId="{5D63FD9E-CCFA-4550-99DF-A7C76D8E94A4}" type="sibTrans" cxnId="{33D63527-737D-4E0F-BF8A-32911815198B}">
      <dgm:prSet/>
      <dgm:spPr/>
      <dgm:t>
        <a:bodyPr/>
        <a:lstStyle/>
        <a:p>
          <a:endParaRPr lang="cs-CZ"/>
        </a:p>
      </dgm:t>
    </dgm:pt>
    <dgm:pt modelId="{69E187E1-450C-4D70-9C48-5AD08C8EA740}" type="pres">
      <dgm:prSet presAssocID="{C33AEB93-79F0-4DAF-B2E1-E618B077166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58AA8F3-DA22-43D6-A0E9-004F14DC11F5}" type="pres">
      <dgm:prSet presAssocID="{1E62D657-0470-4ACB-8E92-D2CAA7DD7D22}" presName="parentLin" presStyleCnt="0"/>
      <dgm:spPr/>
    </dgm:pt>
    <dgm:pt modelId="{5835F924-35F0-497D-8E0E-2D9B8AE0A4BE}" type="pres">
      <dgm:prSet presAssocID="{1E62D657-0470-4ACB-8E92-D2CAA7DD7D22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0B64C1E8-3A68-48BC-A6B0-BC5D527B62C0}" type="pres">
      <dgm:prSet presAssocID="{1E62D657-0470-4ACB-8E92-D2CAA7DD7D22}" presName="parentText" presStyleLbl="node1" presStyleIdx="0" presStyleCnt="3" custScaleX="111278" custScaleY="11714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C915834-7C9A-4673-B745-DBC50ECFE3E9}" type="pres">
      <dgm:prSet presAssocID="{1E62D657-0470-4ACB-8E92-D2CAA7DD7D22}" presName="negativeSpace" presStyleCnt="0"/>
      <dgm:spPr/>
    </dgm:pt>
    <dgm:pt modelId="{5BECA908-40F0-410B-B4FF-532014C1EA65}" type="pres">
      <dgm:prSet presAssocID="{1E62D657-0470-4ACB-8E92-D2CAA7DD7D22}" presName="childText" presStyleLbl="conFgAcc1" presStyleIdx="0" presStyleCnt="3">
        <dgm:presLayoutVars>
          <dgm:bulletEnabled val="1"/>
        </dgm:presLayoutVars>
      </dgm:prSet>
      <dgm:spPr/>
    </dgm:pt>
    <dgm:pt modelId="{32CC2DD0-D128-4FEC-894F-B3671A16A0E4}" type="pres">
      <dgm:prSet presAssocID="{48CE95DA-04BE-43DA-9A9B-C13514D35E65}" presName="spaceBetweenRectangles" presStyleCnt="0"/>
      <dgm:spPr/>
    </dgm:pt>
    <dgm:pt modelId="{28A547B3-4C0D-4C87-874F-1070DACB1E70}" type="pres">
      <dgm:prSet presAssocID="{A00CB18D-229C-4EAA-B20B-F31797765333}" presName="parentLin" presStyleCnt="0"/>
      <dgm:spPr/>
    </dgm:pt>
    <dgm:pt modelId="{0ACB1CB4-2719-4E95-8CCA-2971B7C71B65}" type="pres">
      <dgm:prSet presAssocID="{A00CB18D-229C-4EAA-B20B-F31797765333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F4800AC2-3E2A-4624-AED4-214200E743D9}" type="pres">
      <dgm:prSet presAssocID="{A00CB18D-229C-4EAA-B20B-F31797765333}" presName="parentText" presStyleLbl="node1" presStyleIdx="1" presStyleCnt="3" custScaleX="111279" custScaleY="8378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962D7C1-D5C8-4464-8486-4255877461E0}" type="pres">
      <dgm:prSet presAssocID="{A00CB18D-229C-4EAA-B20B-F31797765333}" presName="negativeSpace" presStyleCnt="0"/>
      <dgm:spPr/>
    </dgm:pt>
    <dgm:pt modelId="{F0EBC946-F85B-41A1-84A2-74B31C08B441}" type="pres">
      <dgm:prSet presAssocID="{A00CB18D-229C-4EAA-B20B-F31797765333}" presName="childText" presStyleLbl="conFgAcc1" presStyleIdx="1" presStyleCnt="3">
        <dgm:presLayoutVars>
          <dgm:bulletEnabled val="1"/>
        </dgm:presLayoutVars>
      </dgm:prSet>
      <dgm:spPr/>
    </dgm:pt>
    <dgm:pt modelId="{0BB56E69-7C95-493C-B346-0E3A4A3F917F}" type="pres">
      <dgm:prSet presAssocID="{143E0AD0-0692-456A-9A86-F01F8DDCD840}" presName="spaceBetweenRectangles" presStyleCnt="0"/>
      <dgm:spPr/>
    </dgm:pt>
    <dgm:pt modelId="{95640364-78D5-4D00-BD99-82EE4372C669}" type="pres">
      <dgm:prSet presAssocID="{0BFE3D43-5CC7-45B0-9C78-B2B196ECAE9A}" presName="parentLin" presStyleCnt="0"/>
      <dgm:spPr/>
    </dgm:pt>
    <dgm:pt modelId="{FD8FEA2B-9FE7-4483-A418-52C0248E9506}" type="pres">
      <dgm:prSet presAssocID="{0BFE3D43-5CC7-45B0-9C78-B2B196ECAE9A}" presName="parentLeftMargin" presStyleLbl="node1" presStyleIdx="1" presStyleCnt="3"/>
      <dgm:spPr/>
      <dgm:t>
        <a:bodyPr/>
        <a:lstStyle/>
        <a:p>
          <a:endParaRPr lang="cs-CZ"/>
        </a:p>
      </dgm:t>
    </dgm:pt>
    <dgm:pt modelId="{0923C4CC-6CA7-4ED3-ADC6-BE3EA5F1E637}" type="pres">
      <dgm:prSet presAssocID="{0BFE3D43-5CC7-45B0-9C78-B2B196ECAE9A}" presName="parentText" presStyleLbl="node1" presStyleIdx="2" presStyleCnt="3" custScaleX="110026" custScaleY="11637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58E925F-80B7-42B3-A0F0-38AEB658E2CF}" type="pres">
      <dgm:prSet presAssocID="{0BFE3D43-5CC7-45B0-9C78-B2B196ECAE9A}" presName="negativeSpace" presStyleCnt="0"/>
      <dgm:spPr/>
    </dgm:pt>
    <dgm:pt modelId="{10B517F9-EAD5-406F-890E-4F6B9AC5761E}" type="pres">
      <dgm:prSet presAssocID="{0BFE3D43-5CC7-45B0-9C78-B2B196ECAE9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EB56710-D8D5-4908-985D-0E219068DCC5}" type="presOf" srcId="{C33AEB93-79F0-4DAF-B2E1-E618B0771669}" destId="{69E187E1-450C-4D70-9C48-5AD08C8EA740}" srcOrd="0" destOrd="0" presId="urn:microsoft.com/office/officeart/2005/8/layout/list1"/>
    <dgm:cxn modelId="{33D63527-737D-4E0F-BF8A-32911815198B}" srcId="{C33AEB93-79F0-4DAF-B2E1-E618B0771669}" destId="{0BFE3D43-5CC7-45B0-9C78-B2B196ECAE9A}" srcOrd="2" destOrd="0" parTransId="{82BEDE8D-1630-46F5-B747-942AE1B80985}" sibTransId="{5D63FD9E-CCFA-4550-99DF-A7C76D8E94A4}"/>
    <dgm:cxn modelId="{637AA58B-BC5E-4CF9-A449-E3363B9C8C98}" type="presOf" srcId="{0BFE3D43-5CC7-45B0-9C78-B2B196ECAE9A}" destId="{0923C4CC-6CA7-4ED3-ADC6-BE3EA5F1E637}" srcOrd="1" destOrd="0" presId="urn:microsoft.com/office/officeart/2005/8/layout/list1"/>
    <dgm:cxn modelId="{D2BA7A4E-509A-48B4-A958-C20FF674A28E}" type="presOf" srcId="{1E62D657-0470-4ACB-8E92-D2CAA7DD7D22}" destId="{0B64C1E8-3A68-48BC-A6B0-BC5D527B62C0}" srcOrd="1" destOrd="0" presId="urn:microsoft.com/office/officeart/2005/8/layout/list1"/>
    <dgm:cxn modelId="{703FB694-4B87-4515-9560-562FAE602907}" srcId="{C33AEB93-79F0-4DAF-B2E1-E618B0771669}" destId="{1E62D657-0470-4ACB-8E92-D2CAA7DD7D22}" srcOrd="0" destOrd="0" parTransId="{2CCDF194-9084-42BA-8FB4-B42BBC936FEB}" sibTransId="{48CE95DA-04BE-43DA-9A9B-C13514D35E65}"/>
    <dgm:cxn modelId="{DF3B840F-D748-424E-92EB-20C9EFA3C4EB}" type="presOf" srcId="{A00CB18D-229C-4EAA-B20B-F31797765333}" destId="{F4800AC2-3E2A-4624-AED4-214200E743D9}" srcOrd="1" destOrd="0" presId="urn:microsoft.com/office/officeart/2005/8/layout/list1"/>
    <dgm:cxn modelId="{2A078723-87F4-45A0-AFB6-7F8CE74E652F}" srcId="{C33AEB93-79F0-4DAF-B2E1-E618B0771669}" destId="{A00CB18D-229C-4EAA-B20B-F31797765333}" srcOrd="1" destOrd="0" parTransId="{8B688BEF-7625-4E03-B20D-E76DCD39D012}" sibTransId="{143E0AD0-0692-456A-9A86-F01F8DDCD840}"/>
    <dgm:cxn modelId="{6A6B1A8B-6DA4-4DE8-8F0E-4E7C5C8A9014}" type="presOf" srcId="{A00CB18D-229C-4EAA-B20B-F31797765333}" destId="{0ACB1CB4-2719-4E95-8CCA-2971B7C71B65}" srcOrd="0" destOrd="0" presId="urn:microsoft.com/office/officeart/2005/8/layout/list1"/>
    <dgm:cxn modelId="{C468DDEC-B597-4E7A-90CC-B42DDDD73779}" type="presOf" srcId="{0BFE3D43-5CC7-45B0-9C78-B2B196ECAE9A}" destId="{FD8FEA2B-9FE7-4483-A418-52C0248E9506}" srcOrd="0" destOrd="0" presId="urn:microsoft.com/office/officeart/2005/8/layout/list1"/>
    <dgm:cxn modelId="{2301DF5B-017C-4A6D-B0E0-5B5B2AD4825C}" type="presOf" srcId="{1E62D657-0470-4ACB-8E92-D2CAA7DD7D22}" destId="{5835F924-35F0-497D-8E0E-2D9B8AE0A4BE}" srcOrd="0" destOrd="0" presId="urn:microsoft.com/office/officeart/2005/8/layout/list1"/>
    <dgm:cxn modelId="{52136FAF-9366-4453-8590-33BD7331651E}" type="presParOf" srcId="{69E187E1-450C-4D70-9C48-5AD08C8EA740}" destId="{358AA8F3-DA22-43D6-A0E9-004F14DC11F5}" srcOrd="0" destOrd="0" presId="urn:microsoft.com/office/officeart/2005/8/layout/list1"/>
    <dgm:cxn modelId="{F7F4ECB2-CB9C-403C-A291-97653D72E19B}" type="presParOf" srcId="{358AA8F3-DA22-43D6-A0E9-004F14DC11F5}" destId="{5835F924-35F0-497D-8E0E-2D9B8AE0A4BE}" srcOrd="0" destOrd="0" presId="urn:microsoft.com/office/officeart/2005/8/layout/list1"/>
    <dgm:cxn modelId="{2907B03D-92A3-403B-8CD1-FD98189EFB43}" type="presParOf" srcId="{358AA8F3-DA22-43D6-A0E9-004F14DC11F5}" destId="{0B64C1E8-3A68-48BC-A6B0-BC5D527B62C0}" srcOrd="1" destOrd="0" presId="urn:microsoft.com/office/officeart/2005/8/layout/list1"/>
    <dgm:cxn modelId="{64BCDD1A-A55E-46B8-892C-5EF0C55A0B19}" type="presParOf" srcId="{69E187E1-450C-4D70-9C48-5AD08C8EA740}" destId="{FC915834-7C9A-4673-B745-DBC50ECFE3E9}" srcOrd="1" destOrd="0" presId="urn:microsoft.com/office/officeart/2005/8/layout/list1"/>
    <dgm:cxn modelId="{18775BE2-80B6-4768-9674-5EA31664B767}" type="presParOf" srcId="{69E187E1-450C-4D70-9C48-5AD08C8EA740}" destId="{5BECA908-40F0-410B-B4FF-532014C1EA65}" srcOrd="2" destOrd="0" presId="urn:microsoft.com/office/officeart/2005/8/layout/list1"/>
    <dgm:cxn modelId="{0C593D41-C22F-4F66-BE04-045A009493E4}" type="presParOf" srcId="{69E187E1-450C-4D70-9C48-5AD08C8EA740}" destId="{32CC2DD0-D128-4FEC-894F-B3671A16A0E4}" srcOrd="3" destOrd="0" presId="urn:microsoft.com/office/officeart/2005/8/layout/list1"/>
    <dgm:cxn modelId="{DEAC56E8-7B47-49FE-B4BA-CCFFC89954BD}" type="presParOf" srcId="{69E187E1-450C-4D70-9C48-5AD08C8EA740}" destId="{28A547B3-4C0D-4C87-874F-1070DACB1E70}" srcOrd="4" destOrd="0" presId="urn:microsoft.com/office/officeart/2005/8/layout/list1"/>
    <dgm:cxn modelId="{3979246A-ED37-4D05-95EE-7FADA92FA30B}" type="presParOf" srcId="{28A547B3-4C0D-4C87-874F-1070DACB1E70}" destId="{0ACB1CB4-2719-4E95-8CCA-2971B7C71B65}" srcOrd="0" destOrd="0" presId="urn:microsoft.com/office/officeart/2005/8/layout/list1"/>
    <dgm:cxn modelId="{FE71A260-F9E5-4CA9-86DF-C7DBD9BB778F}" type="presParOf" srcId="{28A547B3-4C0D-4C87-874F-1070DACB1E70}" destId="{F4800AC2-3E2A-4624-AED4-214200E743D9}" srcOrd="1" destOrd="0" presId="urn:microsoft.com/office/officeart/2005/8/layout/list1"/>
    <dgm:cxn modelId="{3FA11001-EF5E-47C4-8F9E-E361E3676D17}" type="presParOf" srcId="{69E187E1-450C-4D70-9C48-5AD08C8EA740}" destId="{E962D7C1-D5C8-4464-8486-4255877461E0}" srcOrd="5" destOrd="0" presId="urn:microsoft.com/office/officeart/2005/8/layout/list1"/>
    <dgm:cxn modelId="{C654FBEB-2C1B-49CC-B899-8C8D1AB71050}" type="presParOf" srcId="{69E187E1-450C-4D70-9C48-5AD08C8EA740}" destId="{F0EBC946-F85B-41A1-84A2-74B31C08B441}" srcOrd="6" destOrd="0" presId="urn:microsoft.com/office/officeart/2005/8/layout/list1"/>
    <dgm:cxn modelId="{1ECABAB1-A6F4-4B36-AC22-5F90294132E6}" type="presParOf" srcId="{69E187E1-450C-4D70-9C48-5AD08C8EA740}" destId="{0BB56E69-7C95-493C-B346-0E3A4A3F917F}" srcOrd="7" destOrd="0" presId="urn:microsoft.com/office/officeart/2005/8/layout/list1"/>
    <dgm:cxn modelId="{36008FC6-DFB1-40B8-82FD-7804AD99AEB5}" type="presParOf" srcId="{69E187E1-450C-4D70-9C48-5AD08C8EA740}" destId="{95640364-78D5-4D00-BD99-82EE4372C669}" srcOrd="8" destOrd="0" presId="urn:microsoft.com/office/officeart/2005/8/layout/list1"/>
    <dgm:cxn modelId="{FDBDD174-0225-43B5-A4E3-C78AAD5775DB}" type="presParOf" srcId="{95640364-78D5-4D00-BD99-82EE4372C669}" destId="{FD8FEA2B-9FE7-4483-A418-52C0248E9506}" srcOrd="0" destOrd="0" presId="urn:microsoft.com/office/officeart/2005/8/layout/list1"/>
    <dgm:cxn modelId="{30976500-B9D6-4651-8395-E81403882B9B}" type="presParOf" srcId="{95640364-78D5-4D00-BD99-82EE4372C669}" destId="{0923C4CC-6CA7-4ED3-ADC6-BE3EA5F1E637}" srcOrd="1" destOrd="0" presId="urn:microsoft.com/office/officeart/2005/8/layout/list1"/>
    <dgm:cxn modelId="{566E9DE7-E423-4390-BCC6-2AE6730BF3D9}" type="presParOf" srcId="{69E187E1-450C-4D70-9C48-5AD08C8EA740}" destId="{E58E925F-80B7-42B3-A0F0-38AEB658E2CF}" srcOrd="9" destOrd="0" presId="urn:microsoft.com/office/officeart/2005/8/layout/list1"/>
    <dgm:cxn modelId="{A9D210B1-1874-4491-9906-424B0A768CE6}" type="presParOf" srcId="{69E187E1-450C-4D70-9C48-5AD08C8EA740}" destId="{10B517F9-EAD5-406F-890E-4F6B9AC5761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ECA908-40F0-410B-B4FF-532014C1EA65}">
      <dsp:nvSpPr>
        <dsp:cNvPr id="0" name=""/>
        <dsp:cNvSpPr/>
      </dsp:nvSpPr>
      <dsp:spPr>
        <a:xfrm>
          <a:off x="0" y="1053764"/>
          <a:ext cx="8208912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64C1E8-3A68-48BC-A6B0-BC5D527B62C0}">
      <dsp:nvSpPr>
        <dsp:cNvPr id="0" name=""/>
        <dsp:cNvSpPr/>
      </dsp:nvSpPr>
      <dsp:spPr>
        <a:xfrm>
          <a:off x="410445" y="360042"/>
          <a:ext cx="6394299" cy="1210321"/>
        </a:xfrm>
        <a:prstGeom prst="roundRect">
          <a:avLst/>
        </a:prstGeom>
        <a:solidFill>
          <a:srgbClr val="FFFF00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>
              <a:solidFill>
                <a:schemeClr val="bg1"/>
              </a:solidFill>
            </a:rPr>
            <a:t>Prostřednictvím webového rozhraní – např. Seznam.cz, Atlas.cz, Centrum.cz …</a:t>
          </a:r>
          <a:endParaRPr lang="cs-CZ" sz="2800" kern="1200" dirty="0">
            <a:solidFill>
              <a:schemeClr val="bg1"/>
            </a:solidFill>
          </a:endParaRPr>
        </a:p>
      </dsp:txBody>
      <dsp:txXfrm>
        <a:off x="469528" y="419125"/>
        <a:ext cx="6276133" cy="1092155"/>
      </dsp:txXfrm>
    </dsp:sp>
    <dsp:sp modelId="{F0EBC946-F85B-41A1-84A2-74B31C08B441}">
      <dsp:nvSpPr>
        <dsp:cNvPr id="0" name=""/>
        <dsp:cNvSpPr/>
      </dsp:nvSpPr>
      <dsp:spPr>
        <a:xfrm>
          <a:off x="0" y="2473830"/>
          <a:ext cx="8208912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800AC2-3E2A-4624-AED4-214200E743D9}">
      <dsp:nvSpPr>
        <dsp:cNvPr id="0" name=""/>
        <dsp:cNvSpPr/>
      </dsp:nvSpPr>
      <dsp:spPr>
        <a:xfrm>
          <a:off x="410445" y="2124764"/>
          <a:ext cx="6394356" cy="865666"/>
        </a:xfrm>
        <a:prstGeom prst="roundRect">
          <a:avLst/>
        </a:prstGeom>
        <a:solidFill>
          <a:srgbClr val="92D050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>
              <a:solidFill>
                <a:schemeClr val="bg1"/>
              </a:solidFill>
            </a:rPr>
            <a:t>Prostřednictvím poštovního klienta – např. Microsoft Outlook</a:t>
          </a:r>
          <a:endParaRPr lang="cs-CZ" sz="2900" kern="1200" dirty="0">
            <a:solidFill>
              <a:schemeClr val="bg1"/>
            </a:solidFill>
          </a:endParaRPr>
        </a:p>
      </dsp:txBody>
      <dsp:txXfrm>
        <a:off x="452703" y="2167022"/>
        <a:ext cx="6309840" cy="781150"/>
      </dsp:txXfrm>
    </dsp:sp>
    <dsp:sp modelId="{10B517F9-EAD5-406F-890E-4F6B9AC5761E}">
      <dsp:nvSpPr>
        <dsp:cNvPr id="0" name=""/>
        <dsp:cNvSpPr/>
      </dsp:nvSpPr>
      <dsp:spPr>
        <a:xfrm>
          <a:off x="0" y="4230565"/>
          <a:ext cx="8208912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23C4CC-6CA7-4ED3-ADC6-BE3EA5F1E637}">
      <dsp:nvSpPr>
        <dsp:cNvPr id="0" name=""/>
        <dsp:cNvSpPr/>
      </dsp:nvSpPr>
      <dsp:spPr>
        <a:xfrm>
          <a:off x="410445" y="3544830"/>
          <a:ext cx="6322356" cy="1202334"/>
        </a:xfrm>
        <a:prstGeom prst="roundRect">
          <a:avLst/>
        </a:prstGeom>
        <a:solidFill>
          <a:schemeClr val="tx2">
            <a:lumMod val="7500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>
              <a:solidFill>
                <a:schemeClr val="bg1"/>
              </a:solidFill>
            </a:rPr>
            <a:t>Prostřednictvím mobilního klienta z mobilního telefonu</a:t>
          </a:r>
          <a:endParaRPr lang="cs-CZ" sz="2900" kern="1200" dirty="0">
            <a:solidFill>
              <a:schemeClr val="bg1"/>
            </a:solidFill>
          </a:endParaRPr>
        </a:p>
      </dsp:txBody>
      <dsp:txXfrm>
        <a:off x="469138" y="3603523"/>
        <a:ext cx="6204970" cy="1084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E9EA1-5EE4-4C56-BE10-767608F0AF9B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3DACE-2EFD-421E-996F-BB00B84958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974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3DACE-2EFD-421E-996F-BB00B849589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120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531016C-1B0C-412E-B338-534DF59D564C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81" r:id="rId1"/>
    <p:sldLayoutId id="2147484382" r:id="rId2"/>
    <p:sldLayoutId id="2147484383" r:id="rId3"/>
    <p:sldLayoutId id="2147484384" r:id="rId4"/>
    <p:sldLayoutId id="2147484385" r:id="rId5"/>
    <p:sldLayoutId id="2147484386" r:id="rId6"/>
    <p:sldLayoutId id="2147484387" r:id="rId7"/>
    <p:sldLayoutId id="2147484388" r:id="rId8"/>
    <p:sldLayoutId id="2147484389" r:id="rId9"/>
    <p:sldLayoutId id="2147484390" r:id="rId10"/>
    <p:sldLayoutId id="21474843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ajda14@seznam.cz" TargetMode="External"/><Relationship Id="rId4" Type="http://schemas.openxmlformats.org/officeDocument/2006/relationships/hyperlink" Target="mailto:jan.janek@seznam.cz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819400"/>
            <a:ext cx="7772400" cy="17526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 rtlCol="0">
            <a:normAutofit fontScale="9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8800" dirty="0">
                <a:solidFill>
                  <a:srgbClr val="FF3300"/>
                </a:solidFill>
                <a:latin typeface="Arial" charset="0"/>
              </a:rPr>
              <a:t/>
            </a:r>
            <a:br>
              <a:rPr lang="cs-CZ" sz="8800" dirty="0">
                <a:solidFill>
                  <a:srgbClr val="FF3300"/>
                </a:solidFill>
                <a:latin typeface="Arial" charset="0"/>
              </a:rPr>
            </a:br>
            <a:endParaRPr lang="cs-CZ" sz="8800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4099" name="Podnadpis 2"/>
          <p:cNvSpPr txBox="1">
            <a:spLocks/>
          </p:cNvSpPr>
          <p:nvPr/>
        </p:nvSpPr>
        <p:spPr bwMode="auto">
          <a:xfrm>
            <a:off x="722313" y="765175"/>
            <a:ext cx="6189662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1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VY_I/2_INOVACE_70_E-mail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043608" y="2492896"/>
            <a:ext cx="7235981" cy="1656184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defPPr>
              <a:defRPr sz="4400">
                <a:solidFill>
                  <a:schemeClr val="tx2">
                    <a:shade val="80000"/>
                    <a:satMod val="150000"/>
                  </a:schemeClr>
                </a:solidFill>
                <a:latin typeface="+mj-lt"/>
                <a:ea typeface="+mj-ea"/>
                <a:cs typeface="+mj-cs"/>
              </a:defRPr>
            </a:defPPr>
            <a:lvl1pPr algn="ctr" eaLnBrk="1" hangingPunct="1">
              <a:buNone/>
              <a:defRPr lang="en-US" sz="5300" b="1" strike="noStrike" kern="1200" baseline="0">
                <a:solidFill>
                  <a:schemeClr val="tx2">
                    <a:shade val="85000"/>
                    <a:satMod val="150000"/>
                  </a:schemeClr>
                </a:solidFill>
                <a:effectLst/>
                <a:latin typeface="+mj-lt"/>
                <a:ea typeface="+mj-lt"/>
                <a:cs typeface="+mj-lt"/>
              </a:defRPr>
            </a:lvl1pPr>
          </a:lstStyle>
          <a:p>
            <a:pPr>
              <a:defRPr/>
            </a:pPr>
            <a:r>
              <a:rPr lang="cs-CZ" sz="7200" dirty="0" smtClean="0">
                <a:latin typeface="Arial Black" pitchFamily="34" charset="0"/>
              </a:rPr>
              <a:t>E-mail</a:t>
            </a:r>
            <a:endParaRPr lang="cs-CZ" sz="7200" dirty="0">
              <a:latin typeface="Arial Black" pitchFamily="34" charset="0"/>
            </a:endParaRPr>
          </a:p>
        </p:txBody>
      </p:sp>
      <p:pic>
        <p:nvPicPr>
          <p:cNvPr id="130053" name="Picture 2" descr="http://7zs.wz.cz/opvk%20velke%20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300" y="5757863"/>
            <a:ext cx="32908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Podnadpis 2"/>
          <p:cNvSpPr txBox="1">
            <a:spLocks/>
          </p:cNvSpPr>
          <p:nvPr/>
        </p:nvSpPr>
        <p:spPr bwMode="auto">
          <a:xfrm>
            <a:off x="6443663" y="6100763"/>
            <a:ext cx="2160587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180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Miroslav Kaňok</a:t>
            </a:r>
          </a:p>
        </p:txBody>
      </p:sp>
    </p:spTree>
    <p:extLst>
      <p:ext uri="{BB962C8B-B14F-4D97-AF65-F5344CB8AC3E}">
        <p14:creationId xmlns:p14="http://schemas.microsoft.com/office/powerpoint/2010/main" val="415729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024688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0"/>
              </a:spcBef>
            </a:pPr>
            <a:r>
              <a:rPr lang="cs-CZ" sz="5400" dirty="0" smtClean="0">
                <a:solidFill>
                  <a:schemeClr val="accent2"/>
                </a:solidFill>
                <a:latin typeface="Arial Black" pitchFamily="34" charset="0"/>
              </a:rPr>
              <a:t>Obsah</a:t>
            </a:r>
            <a:endParaRPr lang="cs-CZ" sz="54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52227" name="Rectangle 1027"/>
          <p:cNvSpPr>
            <a:spLocks noGrp="1" noChangeArrowheads="1"/>
          </p:cNvSpPr>
          <p:nvPr>
            <p:ph sz="quarter" idx="13"/>
          </p:nvPr>
        </p:nvSpPr>
        <p:spPr>
          <a:xfrm>
            <a:off x="539750" y="1676400"/>
            <a:ext cx="7772400" cy="4114800"/>
          </a:xfrm>
        </p:spPr>
        <p:txBody>
          <a:bodyPr>
            <a:normAutofit/>
          </a:bodyPr>
          <a:lstStyle/>
          <a:p>
            <a:pPr marL="609600" indent="-609600" eaLnBrk="1" hangingPunct="1"/>
            <a:r>
              <a:rPr lang="cs-CZ" sz="3600" dirty="0" smtClean="0"/>
              <a:t>Způsoby práce s e-mailem</a:t>
            </a:r>
          </a:p>
          <a:p>
            <a:pPr marL="609600" indent="-609600" eaLnBrk="1" hangingPunct="1"/>
            <a:r>
              <a:rPr lang="cs-CZ" sz="3600" dirty="0" smtClean="0"/>
              <a:t>Příklad registrace</a:t>
            </a:r>
          </a:p>
          <a:p>
            <a:pPr marL="609600" indent="-609600" eaLnBrk="1" hangingPunct="1"/>
            <a:r>
              <a:rPr lang="cs-CZ" sz="3600" dirty="0" smtClean="0"/>
              <a:t>Příjem pošty</a:t>
            </a:r>
          </a:p>
          <a:p>
            <a:pPr marL="609600" indent="-609600" eaLnBrk="1" hangingPunct="1"/>
            <a:r>
              <a:rPr lang="cs-CZ" sz="3600" dirty="0" smtClean="0"/>
              <a:t>Odeslání pošty</a:t>
            </a:r>
          </a:p>
          <a:p>
            <a:pPr marL="609600" indent="-609600" eaLnBrk="1" hangingPunct="1"/>
            <a:r>
              <a:rPr lang="cs-CZ" sz="3600" dirty="0" smtClean="0"/>
              <a:t>Úkoly</a:t>
            </a:r>
          </a:p>
        </p:txBody>
      </p:sp>
    </p:spTree>
    <p:extLst>
      <p:ext uri="{BB962C8B-B14F-4D97-AF65-F5344CB8AC3E}">
        <p14:creationId xmlns:p14="http://schemas.microsoft.com/office/powerpoint/2010/main" val="369710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4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75578959"/>
              </p:ext>
            </p:extLst>
          </p:nvPr>
        </p:nvGraphicFramePr>
        <p:xfrm>
          <a:off x="467544" y="404664"/>
          <a:ext cx="8208912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567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cs-CZ" sz="4800" dirty="0" smtClean="0">
                <a:solidFill>
                  <a:schemeClr val="accent2"/>
                </a:solidFill>
                <a:latin typeface="Arial Black" pitchFamily="34" charset="0"/>
              </a:rPr>
              <a:t>Příklad registrace</a:t>
            </a:r>
            <a:endParaRPr lang="cs-CZ" sz="48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571500" indent="-571500"/>
            <a:r>
              <a:rPr lang="cs-CZ" sz="2800" dirty="0" smtClean="0"/>
              <a:t>Seznam.cz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541464"/>
            <a:ext cx="7326080" cy="239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ál 7"/>
          <p:cNvSpPr/>
          <p:nvPr/>
        </p:nvSpPr>
        <p:spPr>
          <a:xfrm>
            <a:off x="5796136" y="2517180"/>
            <a:ext cx="3096344" cy="122413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rgbClr val="FF0000"/>
                </a:solidFill>
              </a:rPr>
              <a:t>KLEPNI ZDE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74314"/>
            <a:ext cx="8424936" cy="5040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opisek se šipkou doleva 8"/>
          <p:cNvSpPr/>
          <p:nvPr/>
        </p:nvSpPr>
        <p:spPr>
          <a:xfrm>
            <a:off x="6012160" y="1556792"/>
            <a:ext cx="2880320" cy="4032448"/>
          </a:xfrm>
          <a:prstGeom prst="leftArrowCallout">
            <a:avLst>
              <a:gd name="adj1" fmla="val 8646"/>
              <a:gd name="adj2" fmla="val 70000"/>
              <a:gd name="adj3" fmla="val 25000"/>
              <a:gd name="adj4" fmla="val 6497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rgbClr val="002060"/>
                </a:solidFill>
              </a:rPr>
              <a:t>Vyplň údaje označené hvězdičkou podle návodu.</a:t>
            </a:r>
          </a:p>
          <a:p>
            <a:pPr algn="ctr"/>
            <a:r>
              <a:rPr lang="cs-CZ" sz="2400" dirty="0" smtClean="0">
                <a:solidFill>
                  <a:srgbClr val="002060"/>
                </a:solidFill>
              </a:rPr>
              <a:t>NEZAPOMEŇ uživatelské jméno a heslo !!!</a:t>
            </a:r>
            <a:endParaRPr lang="cs-CZ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01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116632"/>
            <a:ext cx="7985125" cy="1143000"/>
          </a:xfrm>
        </p:spPr>
        <p:txBody>
          <a:bodyPr/>
          <a:lstStyle/>
          <a:p>
            <a:r>
              <a:rPr lang="cs-CZ" sz="3600" dirty="0" smtClean="0">
                <a:solidFill>
                  <a:schemeClr val="accent2"/>
                </a:solidFill>
                <a:latin typeface="Arial Black" pitchFamily="34" charset="0"/>
              </a:rPr>
              <a:t>Příjem pošty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8388424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Čárový popisek 1 1"/>
          <p:cNvSpPr/>
          <p:nvPr/>
        </p:nvSpPr>
        <p:spPr>
          <a:xfrm>
            <a:off x="430497" y="4797152"/>
            <a:ext cx="1728192" cy="1008112"/>
          </a:xfrm>
          <a:prstGeom prst="borderCallout1">
            <a:avLst>
              <a:gd name="adj1" fmla="val -8507"/>
              <a:gd name="adj2" fmla="val 49388"/>
              <a:gd name="adj3" fmla="val -192291"/>
              <a:gd name="adj4" fmla="val 36222"/>
            </a:avLst>
          </a:prstGeom>
          <a:solidFill>
            <a:srgbClr val="0070C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Odkazy na doručenou poštu, koš …</a:t>
            </a:r>
            <a:endParaRPr lang="cs-CZ" dirty="0"/>
          </a:p>
        </p:txBody>
      </p:sp>
      <p:sp>
        <p:nvSpPr>
          <p:cNvPr id="5" name="Čárový popisek 1 4"/>
          <p:cNvSpPr/>
          <p:nvPr/>
        </p:nvSpPr>
        <p:spPr>
          <a:xfrm>
            <a:off x="2311089" y="4797152"/>
            <a:ext cx="1728192" cy="1008112"/>
          </a:xfrm>
          <a:prstGeom prst="borderCallout1">
            <a:avLst>
              <a:gd name="adj1" fmla="val -8507"/>
              <a:gd name="adj2" fmla="val 49388"/>
              <a:gd name="adj3" fmla="val -96090"/>
              <a:gd name="adj4" fmla="val 37024"/>
            </a:avLst>
          </a:prstGeom>
          <a:solidFill>
            <a:srgbClr val="0070C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Seznam příchozí pošty</a:t>
            </a:r>
            <a:endParaRPr lang="cs-CZ" dirty="0"/>
          </a:p>
        </p:txBody>
      </p:sp>
      <p:sp>
        <p:nvSpPr>
          <p:cNvPr id="6" name="Čárový popisek 1 5"/>
          <p:cNvSpPr/>
          <p:nvPr/>
        </p:nvSpPr>
        <p:spPr>
          <a:xfrm>
            <a:off x="4211960" y="4797152"/>
            <a:ext cx="1728192" cy="1008112"/>
          </a:xfrm>
          <a:prstGeom prst="borderCallout1">
            <a:avLst>
              <a:gd name="adj1" fmla="val -8507"/>
              <a:gd name="adj2" fmla="val 49388"/>
              <a:gd name="adj3" fmla="val -167554"/>
              <a:gd name="adj4" fmla="val 37825"/>
            </a:avLst>
          </a:prstGeom>
          <a:solidFill>
            <a:srgbClr val="0070C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Upozornění – zpráva ze strany serveru</a:t>
            </a:r>
            <a:endParaRPr lang="cs-CZ" dirty="0"/>
          </a:p>
        </p:txBody>
      </p:sp>
      <p:sp>
        <p:nvSpPr>
          <p:cNvPr id="7" name="Čárový popisek 1 6"/>
          <p:cNvSpPr/>
          <p:nvPr/>
        </p:nvSpPr>
        <p:spPr>
          <a:xfrm>
            <a:off x="7047384" y="1916832"/>
            <a:ext cx="1728192" cy="680864"/>
          </a:xfrm>
          <a:prstGeom prst="borderCallout1">
            <a:avLst>
              <a:gd name="adj1" fmla="val -1636"/>
              <a:gd name="adj2" fmla="val -1118"/>
              <a:gd name="adj3" fmla="val -38550"/>
              <a:gd name="adj4" fmla="val 146"/>
            </a:avLst>
          </a:prstGeom>
          <a:solidFill>
            <a:srgbClr val="0070C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Odhlášení</a:t>
            </a:r>
            <a:endParaRPr lang="cs-CZ" dirty="0"/>
          </a:p>
        </p:txBody>
      </p:sp>
      <p:sp>
        <p:nvSpPr>
          <p:cNvPr id="3" name="Ohnutý roh 2"/>
          <p:cNvSpPr/>
          <p:nvPr/>
        </p:nvSpPr>
        <p:spPr>
          <a:xfrm>
            <a:off x="6156176" y="4113076"/>
            <a:ext cx="2559402" cy="1404156"/>
          </a:xfrm>
          <a:prstGeom prst="foldedCorne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bg1"/>
                </a:solidFill>
              </a:rPr>
              <a:t>Do e-mailu se přihlásíme prostřednictvím jména –hesla a tlačítkem přihlásit</a:t>
            </a:r>
            <a:r>
              <a:rPr lang="cs-CZ" dirty="0" smtClean="0">
                <a:solidFill>
                  <a:schemeClr val="bg1"/>
                </a:solidFill>
              </a:rPr>
              <a:t>.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59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037749"/>
            <a:ext cx="8585826" cy="557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11560" y="-315416"/>
            <a:ext cx="7985125" cy="1143000"/>
          </a:xfrm>
        </p:spPr>
        <p:txBody>
          <a:bodyPr/>
          <a:lstStyle/>
          <a:p>
            <a:r>
              <a:rPr lang="cs-CZ" sz="3600" dirty="0" smtClean="0">
                <a:solidFill>
                  <a:schemeClr val="accent2"/>
                </a:solidFill>
                <a:latin typeface="Arial Black" pitchFamily="34" charset="0"/>
              </a:rPr>
              <a:t>odeslání pošty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52836"/>
            <a:ext cx="8585826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Čárový popisek 1 4"/>
          <p:cNvSpPr/>
          <p:nvPr/>
        </p:nvSpPr>
        <p:spPr>
          <a:xfrm>
            <a:off x="179512" y="836712"/>
            <a:ext cx="1728192" cy="1008112"/>
          </a:xfrm>
          <a:prstGeom prst="borderCallout1">
            <a:avLst>
              <a:gd name="adj1" fmla="val 95155"/>
              <a:gd name="adj2" fmla="val 48128"/>
              <a:gd name="adj3" fmla="val 126254"/>
              <a:gd name="adj4" fmla="val 42521"/>
            </a:avLst>
          </a:prstGeom>
          <a:solidFill>
            <a:srgbClr val="0070C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Klepnutím na Nová zpráva  začínáme</a:t>
            </a:r>
            <a:endParaRPr lang="cs-CZ" dirty="0"/>
          </a:p>
        </p:txBody>
      </p:sp>
      <p:sp>
        <p:nvSpPr>
          <p:cNvPr id="6" name="Čárový popisek 1 5"/>
          <p:cNvSpPr/>
          <p:nvPr/>
        </p:nvSpPr>
        <p:spPr>
          <a:xfrm>
            <a:off x="2051720" y="694792"/>
            <a:ext cx="2808312" cy="1291952"/>
          </a:xfrm>
          <a:prstGeom prst="borderCallout1">
            <a:avLst>
              <a:gd name="adj1" fmla="val 97659"/>
              <a:gd name="adj2" fmla="val 21091"/>
              <a:gd name="adj3" fmla="val 115857"/>
              <a:gd name="adj4" fmla="val 13252"/>
            </a:avLst>
          </a:prstGeom>
          <a:solidFill>
            <a:srgbClr val="0070C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Komu: napiš e-mailová adresu příjemce (příjemců), např. </a:t>
            </a:r>
            <a:r>
              <a:rPr lang="cs-CZ" dirty="0" smtClean="0">
                <a:solidFill>
                  <a:srgbClr val="FF0000"/>
                </a:solidFill>
                <a:hlinkClick r:id="rId4"/>
              </a:rPr>
              <a:t>jan.janek@seznam.cz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smtClean="0">
                <a:solidFill>
                  <a:srgbClr val="FF0000"/>
                </a:solidFill>
                <a:hlinkClick r:id="rId5"/>
              </a:rPr>
              <a:t>ajda14@seznam.cz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7" name="Čárový popisek 1 6"/>
          <p:cNvSpPr/>
          <p:nvPr/>
        </p:nvSpPr>
        <p:spPr>
          <a:xfrm>
            <a:off x="5249281" y="836712"/>
            <a:ext cx="1728192" cy="1008112"/>
          </a:xfrm>
          <a:prstGeom prst="borderCallout1">
            <a:avLst>
              <a:gd name="adj1" fmla="val 98394"/>
              <a:gd name="adj2" fmla="val -373"/>
              <a:gd name="adj3" fmla="val 158647"/>
              <a:gd name="adj4" fmla="val -72120"/>
            </a:avLst>
          </a:prstGeom>
          <a:solidFill>
            <a:srgbClr val="0070C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Předmět: stručný obsah zprávy</a:t>
            </a:r>
            <a:endParaRPr lang="cs-CZ" dirty="0"/>
          </a:p>
        </p:txBody>
      </p:sp>
      <p:sp>
        <p:nvSpPr>
          <p:cNvPr id="8" name="Čárový popisek 1 7"/>
          <p:cNvSpPr/>
          <p:nvPr/>
        </p:nvSpPr>
        <p:spPr>
          <a:xfrm>
            <a:off x="179512" y="4005064"/>
            <a:ext cx="2376264" cy="1579038"/>
          </a:xfrm>
          <a:prstGeom prst="borderCallout1">
            <a:avLst>
              <a:gd name="adj1" fmla="val -8507"/>
              <a:gd name="adj2" fmla="val 49388"/>
              <a:gd name="adj3" fmla="val -74064"/>
              <a:gd name="adj4" fmla="val 68575"/>
            </a:avLst>
          </a:prstGeom>
          <a:solidFill>
            <a:srgbClr val="0070C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Přiložit soubor, přílohu: lze vybrat soubor, který se odešle e-mailem. Nutno nalézt v PC</a:t>
            </a:r>
            <a:endParaRPr lang="cs-CZ" dirty="0"/>
          </a:p>
        </p:txBody>
      </p:sp>
      <p:sp>
        <p:nvSpPr>
          <p:cNvPr id="9" name="Čárový popisek 1 8"/>
          <p:cNvSpPr/>
          <p:nvPr/>
        </p:nvSpPr>
        <p:spPr>
          <a:xfrm>
            <a:off x="2772089" y="4290527"/>
            <a:ext cx="1728192" cy="1008112"/>
          </a:xfrm>
          <a:prstGeom prst="borderCallout1">
            <a:avLst>
              <a:gd name="adj1" fmla="val -8507"/>
              <a:gd name="adj2" fmla="val 49388"/>
              <a:gd name="adj3" fmla="val -140460"/>
              <a:gd name="adj4" fmla="val 29293"/>
            </a:avLst>
          </a:prstGeom>
          <a:solidFill>
            <a:srgbClr val="0070C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Můžeme měnit text a písmo.</a:t>
            </a:r>
            <a:endParaRPr lang="cs-CZ" dirty="0"/>
          </a:p>
        </p:txBody>
      </p:sp>
      <p:sp>
        <p:nvSpPr>
          <p:cNvPr id="10" name="Čárový popisek 1 9"/>
          <p:cNvSpPr/>
          <p:nvPr/>
        </p:nvSpPr>
        <p:spPr>
          <a:xfrm>
            <a:off x="4828119" y="3282415"/>
            <a:ext cx="1728192" cy="1008112"/>
          </a:xfrm>
          <a:prstGeom prst="borderCallout1">
            <a:avLst>
              <a:gd name="adj1" fmla="val 4451"/>
              <a:gd name="adj2" fmla="val 886"/>
              <a:gd name="adj3" fmla="val -14122"/>
              <a:gd name="adj4" fmla="val -72749"/>
            </a:avLst>
          </a:prstGeom>
          <a:solidFill>
            <a:srgbClr val="0070C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Zde se píše obsah zprávy.</a:t>
            </a:r>
            <a:endParaRPr lang="cs-CZ" dirty="0"/>
          </a:p>
        </p:txBody>
      </p:sp>
      <p:sp>
        <p:nvSpPr>
          <p:cNvPr id="12" name="Čárový popisek 1 11"/>
          <p:cNvSpPr/>
          <p:nvPr/>
        </p:nvSpPr>
        <p:spPr>
          <a:xfrm>
            <a:off x="6876256" y="3645024"/>
            <a:ext cx="1728192" cy="1008112"/>
          </a:xfrm>
          <a:prstGeom prst="borderCallout1">
            <a:avLst>
              <a:gd name="adj1" fmla="val 100554"/>
              <a:gd name="adj2" fmla="val 50017"/>
              <a:gd name="adj3" fmla="val 151089"/>
              <a:gd name="adj4" fmla="val 67086"/>
            </a:avLst>
          </a:prstGeom>
          <a:solidFill>
            <a:srgbClr val="0070C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Odeslat e-mail. POZOR na velikost přílohy!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5336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116632"/>
            <a:ext cx="7985125" cy="1143000"/>
          </a:xfrm>
        </p:spPr>
        <p:txBody>
          <a:bodyPr/>
          <a:lstStyle/>
          <a:p>
            <a:r>
              <a:rPr lang="cs-CZ" sz="3600" dirty="0" smtClean="0">
                <a:solidFill>
                  <a:schemeClr val="accent2"/>
                </a:solidFill>
                <a:latin typeface="Arial Black" pitchFamily="34" charset="0"/>
              </a:rPr>
              <a:t>Úkoly</a:t>
            </a:r>
          </a:p>
        </p:txBody>
      </p:sp>
      <p:sp>
        <p:nvSpPr>
          <p:cNvPr id="3" name="Rectangle 1027"/>
          <p:cNvSpPr>
            <a:spLocks noGrp="1" noChangeArrowheads="1"/>
          </p:cNvSpPr>
          <p:nvPr>
            <p:ph sz="quarter" idx="4294967295"/>
          </p:nvPr>
        </p:nvSpPr>
        <p:spPr>
          <a:xfrm>
            <a:off x="539552" y="1268760"/>
            <a:ext cx="7772400" cy="4680520"/>
          </a:xfrm>
        </p:spPr>
        <p:txBody>
          <a:bodyPr>
            <a:normAutofit/>
          </a:bodyPr>
          <a:lstStyle/>
          <a:p>
            <a:pPr marL="571500" indent="-571500">
              <a:defRPr/>
            </a:pPr>
            <a:r>
              <a:rPr lang="cs-CZ" sz="3200" dirty="0" smtClean="0"/>
              <a:t>Jaký nemůže být e-mail? </a:t>
            </a:r>
          </a:p>
          <a:p>
            <a:pPr marL="571500" indent="-571500">
              <a:defRPr/>
            </a:pPr>
            <a:r>
              <a:rPr lang="cs-CZ" sz="3200" dirty="0" smtClean="0"/>
              <a:t>Co nepatří do elektronické komunikace?</a:t>
            </a:r>
          </a:p>
          <a:p>
            <a:pPr marL="400050" lvl="1" indent="0">
              <a:buNone/>
              <a:defRPr/>
            </a:pPr>
            <a:r>
              <a:rPr lang="cs-CZ" sz="3200" dirty="0" smtClean="0"/>
              <a:t>CHAT –  E-MAIL – SKYPE – DOPIS </a:t>
            </a:r>
            <a:r>
              <a:rPr lang="cs-CZ" sz="3200" dirty="0" smtClean="0"/>
              <a:t>– ICQ</a:t>
            </a:r>
            <a:endParaRPr lang="cs-CZ" sz="3200" dirty="0" smtClean="0"/>
          </a:p>
          <a:p>
            <a:pPr marL="571500" indent="-571500">
              <a:defRPr/>
            </a:pPr>
            <a:r>
              <a:rPr lang="cs-CZ" sz="3200" dirty="0" smtClean="0"/>
              <a:t>Vysvětli rozdíl mezi textovou a audiovizuální komunikací.</a:t>
            </a:r>
          </a:p>
          <a:p>
            <a:pPr>
              <a:defRPr/>
            </a:pPr>
            <a:r>
              <a:rPr lang="cs-CZ" sz="3200" dirty="0" smtClean="0"/>
              <a:t>   Pokus se říci výhody a nevýhody elektronické    komunikace.</a:t>
            </a:r>
            <a:endParaRPr lang="cs-CZ" sz="3200" dirty="0"/>
          </a:p>
          <a:p>
            <a:pPr>
              <a:defRPr/>
            </a:pPr>
            <a:endParaRPr lang="cs-CZ" sz="2800" dirty="0"/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5508104" y="2771345"/>
            <a:ext cx="864096" cy="2880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330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1513</TotalTime>
  <Words>195</Words>
  <Application>Microsoft Office PowerPoint</Application>
  <PresentationFormat>Předvádění na obrazovce (4:3)</PresentationFormat>
  <Paragraphs>39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Horizont</vt:lpstr>
      <vt:lpstr> </vt:lpstr>
      <vt:lpstr>Obsah</vt:lpstr>
      <vt:lpstr>Prezentace aplikace PowerPoint</vt:lpstr>
      <vt:lpstr>Příklad registrace</vt:lpstr>
      <vt:lpstr>Příjem pošty</vt:lpstr>
      <vt:lpstr>odeslání pošty</vt:lpstr>
      <vt:lpstr>Úkoly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tematického celku</dc:title>
  <dc:creator>koala</dc:creator>
  <cp:lastModifiedBy>PC</cp:lastModifiedBy>
  <cp:revision>214</cp:revision>
  <dcterms:created xsi:type="dcterms:W3CDTF">2011-04-17T19:50:20Z</dcterms:created>
  <dcterms:modified xsi:type="dcterms:W3CDTF">2013-05-24T08:39:12Z</dcterms:modified>
</cp:coreProperties>
</file>