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8"/>
  </p:notesMasterIdLst>
  <p:sldIdLst>
    <p:sldId id="272" r:id="rId2"/>
    <p:sldId id="273" r:id="rId3"/>
    <p:sldId id="276" r:id="rId4"/>
    <p:sldId id="281" r:id="rId5"/>
    <p:sldId id="277" r:id="rId6"/>
    <p:sldId id="27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5F566AA-D55B-442A-8441-2B8AB22534DA}">
          <p14:sldIdLst>
            <p14:sldId id="272"/>
            <p14:sldId id="273"/>
          </p14:sldIdLst>
        </p14:section>
        <p14:section name="Oddíl bez názvu" id="{6F337EAF-C35F-448F-A08B-866018976634}">
          <p14:sldIdLst>
            <p14:sldId id="276"/>
            <p14:sldId id="281"/>
            <p14:sldId id="277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E05"/>
    <a:srgbClr val="F5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F84823-CB6B-42B4-86EC-CEF54D87562E}" type="doc">
      <dgm:prSet loTypeId="urn:microsoft.com/office/officeart/2005/8/layout/hierarchy6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97FA1655-1A1D-4566-9E53-E17F725F6ACF}">
      <dgm:prSet phldrT="[Text]"/>
      <dgm:spPr/>
      <dgm:t>
        <a:bodyPr/>
        <a:lstStyle/>
        <a:p>
          <a:r>
            <a:rPr lang="cs-CZ" dirty="0" smtClean="0"/>
            <a:t>Elektronická komunikace</a:t>
          </a:r>
          <a:endParaRPr lang="cs-CZ" dirty="0"/>
        </a:p>
      </dgm:t>
    </dgm:pt>
    <dgm:pt modelId="{41C81D77-F6FF-484E-A92F-01F9C311AC8B}" type="parTrans" cxnId="{4D2A2510-7979-4047-AE5A-B25BAFF41477}">
      <dgm:prSet/>
      <dgm:spPr/>
      <dgm:t>
        <a:bodyPr/>
        <a:lstStyle/>
        <a:p>
          <a:endParaRPr lang="cs-CZ"/>
        </a:p>
      </dgm:t>
    </dgm:pt>
    <dgm:pt modelId="{B7C27CFD-04D0-4999-97E3-161E79EA456A}" type="sibTrans" cxnId="{4D2A2510-7979-4047-AE5A-B25BAFF41477}">
      <dgm:prSet/>
      <dgm:spPr/>
      <dgm:t>
        <a:bodyPr/>
        <a:lstStyle/>
        <a:p>
          <a:endParaRPr lang="cs-CZ"/>
        </a:p>
      </dgm:t>
    </dgm:pt>
    <dgm:pt modelId="{0B5C42B7-31A9-44BB-97A8-2EA6C5DB17B0}">
      <dgm:prSet phldrT="[Text]"/>
      <dgm:spPr/>
      <dgm:t>
        <a:bodyPr/>
        <a:lstStyle/>
        <a:p>
          <a:r>
            <a:rPr lang="cs-CZ" dirty="0" smtClean="0"/>
            <a:t>Textová</a:t>
          </a:r>
          <a:endParaRPr lang="cs-CZ" dirty="0"/>
        </a:p>
      </dgm:t>
    </dgm:pt>
    <dgm:pt modelId="{6860BD6C-0B1E-4755-9BAD-559CB1D52146}" type="parTrans" cxnId="{BEDDC4C9-A361-4F8D-90B7-C7BB486D8A0B}">
      <dgm:prSet/>
      <dgm:spPr/>
      <dgm:t>
        <a:bodyPr/>
        <a:lstStyle/>
        <a:p>
          <a:endParaRPr lang="cs-CZ"/>
        </a:p>
      </dgm:t>
    </dgm:pt>
    <dgm:pt modelId="{A77B5580-FBBB-4F2E-A8B7-37877EB7C7B8}" type="sibTrans" cxnId="{BEDDC4C9-A361-4F8D-90B7-C7BB486D8A0B}">
      <dgm:prSet/>
      <dgm:spPr/>
      <dgm:t>
        <a:bodyPr/>
        <a:lstStyle/>
        <a:p>
          <a:endParaRPr lang="cs-CZ"/>
        </a:p>
      </dgm:t>
    </dgm:pt>
    <dgm:pt modelId="{8F30FAA7-65FE-436F-8CA0-CB4B99B09F83}">
      <dgm:prSet phldrT="[Text]"/>
      <dgm:spPr/>
      <dgm:t>
        <a:bodyPr/>
        <a:lstStyle/>
        <a:p>
          <a:r>
            <a:rPr lang="cs-CZ" dirty="0" smtClean="0"/>
            <a:t>E-mail</a:t>
          </a:r>
          <a:endParaRPr lang="cs-CZ" dirty="0"/>
        </a:p>
      </dgm:t>
    </dgm:pt>
    <dgm:pt modelId="{DF92390B-B039-4066-8047-05E5A3B929DD}" type="parTrans" cxnId="{67D42D9F-A4EC-4C0A-BB73-5B4298F6DD3E}">
      <dgm:prSet/>
      <dgm:spPr/>
      <dgm:t>
        <a:bodyPr/>
        <a:lstStyle/>
        <a:p>
          <a:endParaRPr lang="cs-CZ"/>
        </a:p>
      </dgm:t>
    </dgm:pt>
    <dgm:pt modelId="{DD1B2F66-FA17-4CB9-B1D6-8331A6DAA000}" type="sibTrans" cxnId="{67D42D9F-A4EC-4C0A-BB73-5B4298F6DD3E}">
      <dgm:prSet/>
      <dgm:spPr/>
      <dgm:t>
        <a:bodyPr/>
        <a:lstStyle/>
        <a:p>
          <a:endParaRPr lang="cs-CZ"/>
        </a:p>
      </dgm:t>
    </dgm:pt>
    <dgm:pt modelId="{610A6A37-DB1A-4F9A-A423-91AB058F2CE3}">
      <dgm:prSet phldrT="[Text]"/>
      <dgm:spPr/>
      <dgm:t>
        <a:bodyPr/>
        <a:lstStyle/>
        <a:p>
          <a:r>
            <a:rPr lang="cs-CZ" dirty="0" smtClean="0"/>
            <a:t>Chat</a:t>
          </a:r>
          <a:endParaRPr lang="cs-CZ" dirty="0"/>
        </a:p>
      </dgm:t>
    </dgm:pt>
    <dgm:pt modelId="{732D61F9-B88A-4495-B69E-E3A507CFB583}" type="parTrans" cxnId="{EFEBEB00-E834-4ECA-95EC-6D80DEA29C21}">
      <dgm:prSet/>
      <dgm:spPr/>
      <dgm:t>
        <a:bodyPr/>
        <a:lstStyle/>
        <a:p>
          <a:endParaRPr lang="cs-CZ"/>
        </a:p>
      </dgm:t>
    </dgm:pt>
    <dgm:pt modelId="{0BBF00F5-DEFA-4AD6-8E1D-41726A758DD6}" type="sibTrans" cxnId="{EFEBEB00-E834-4ECA-95EC-6D80DEA29C21}">
      <dgm:prSet/>
      <dgm:spPr/>
      <dgm:t>
        <a:bodyPr/>
        <a:lstStyle/>
        <a:p>
          <a:endParaRPr lang="cs-CZ"/>
        </a:p>
      </dgm:t>
    </dgm:pt>
    <dgm:pt modelId="{1A403100-EAAC-420A-BE02-0B3FD7940263}">
      <dgm:prSet phldrT="[Text]"/>
      <dgm:spPr/>
      <dgm:t>
        <a:bodyPr/>
        <a:lstStyle/>
        <a:p>
          <a:r>
            <a:rPr lang="cs-CZ" dirty="0" smtClean="0"/>
            <a:t>Audiovizuální</a:t>
          </a:r>
          <a:endParaRPr lang="cs-CZ" dirty="0"/>
        </a:p>
      </dgm:t>
    </dgm:pt>
    <dgm:pt modelId="{6387B02B-DA91-4367-962E-5A6B1C250EF6}" type="parTrans" cxnId="{76AFDCFF-0CF9-40EA-B00B-ACE3A9FFD46E}">
      <dgm:prSet/>
      <dgm:spPr/>
      <dgm:t>
        <a:bodyPr/>
        <a:lstStyle/>
        <a:p>
          <a:endParaRPr lang="cs-CZ"/>
        </a:p>
      </dgm:t>
    </dgm:pt>
    <dgm:pt modelId="{26038187-B49D-46A4-9AC3-A465A59DFEDC}" type="sibTrans" cxnId="{76AFDCFF-0CF9-40EA-B00B-ACE3A9FFD46E}">
      <dgm:prSet/>
      <dgm:spPr/>
      <dgm:t>
        <a:bodyPr/>
        <a:lstStyle/>
        <a:p>
          <a:endParaRPr lang="cs-CZ"/>
        </a:p>
      </dgm:t>
    </dgm:pt>
    <dgm:pt modelId="{72D883B0-48BC-4EAC-A933-CAB2F352C5E8}">
      <dgm:prSet phldrT="[Text]"/>
      <dgm:spPr/>
      <dgm:t>
        <a:bodyPr/>
        <a:lstStyle/>
        <a:p>
          <a:r>
            <a:rPr lang="cs-CZ" dirty="0" err="1" smtClean="0"/>
            <a:t>Skype</a:t>
          </a:r>
          <a:endParaRPr lang="cs-CZ" dirty="0"/>
        </a:p>
      </dgm:t>
    </dgm:pt>
    <dgm:pt modelId="{D882F09B-0B16-4258-BFAD-018637664240}" type="parTrans" cxnId="{0386CAA0-F343-4D2E-B36D-0AD65395C8DB}">
      <dgm:prSet/>
      <dgm:spPr/>
      <dgm:t>
        <a:bodyPr/>
        <a:lstStyle/>
        <a:p>
          <a:endParaRPr lang="cs-CZ"/>
        </a:p>
      </dgm:t>
    </dgm:pt>
    <dgm:pt modelId="{91731D41-8510-4534-879D-3049A24BB3BC}" type="sibTrans" cxnId="{0386CAA0-F343-4D2E-B36D-0AD65395C8DB}">
      <dgm:prSet/>
      <dgm:spPr/>
      <dgm:t>
        <a:bodyPr/>
        <a:lstStyle/>
        <a:p>
          <a:endParaRPr lang="cs-CZ"/>
        </a:p>
      </dgm:t>
    </dgm:pt>
    <dgm:pt modelId="{8ACA2240-6736-4CB1-A686-C456A963F610}">
      <dgm:prSet phldrT="[Text]"/>
      <dgm:spPr/>
      <dgm:t>
        <a:bodyPr/>
        <a:lstStyle/>
        <a:p>
          <a:r>
            <a:rPr lang="cs-CZ" dirty="0" smtClean="0"/>
            <a:t>Komunikace = „dorozumívání“</a:t>
          </a:r>
          <a:endParaRPr lang="cs-CZ" dirty="0"/>
        </a:p>
      </dgm:t>
    </dgm:pt>
    <dgm:pt modelId="{73802B3F-9332-4FD7-82D1-465151123E25}" type="parTrans" cxnId="{2CFD0945-6112-4AF7-8128-01AC1E13F6C9}">
      <dgm:prSet/>
      <dgm:spPr/>
      <dgm:t>
        <a:bodyPr/>
        <a:lstStyle/>
        <a:p>
          <a:endParaRPr lang="cs-CZ"/>
        </a:p>
      </dgm:t>
    </dgm:pt>
    <dgm:pt modelId="{67126DF4-1FB5-4F8F-A3A8-01366B1B963A}" type="sibTrans" cxnId="{2CFD0945-6112-4AF7-8128-01AC1E13F6C9}">
      <dgm:prSet/>
      <dgm:spPr/>
      <dgm:t>
        <a:bodyPr/>
        <a:lstStyle/>
        <a:p>
          <a:endParaRPr lang="cs-CZ"/>
        </a:p>
      </dgm:t>
    </dgm:pt>
    <dgm:pt modelId="{CB93CA13-CF26-402A-9D34-36F03BBE7A6B}">
      <dgm:prSet phldrT="[Text]"/>
      <dgm:spPr/>
      <dgm:t>
        <a:bodyPr/>
        <a:lstStyle/>
        <a:p>
          <a:r>
            <a:rPr lang="cs-CZ" dirty="0" smtClean="0"/>
            <a:t>Přenos textu, hlasu, videa</a:t>
          </a:r>
          <a:endParaRPr lang="cs-CZ" dirty="0"/>
        </a:p>
      </dgm:t>
    </dgm:pt>
    <dgm:pt modelId="{731DFF57-B930-41EA-B6A0-645F3F781654}" type="parTrans" cxnId="{ACB3B336-7EF8-4CBB-A3A3-9FFC6A08729E}">
      <dgm:prSet/>
      <dgm:spPr/>
      <dgm:t>
        <a:bodyPr/>
        <a:lstStyle/>
        <a:p>
          <a:endParaRPr lang="cs-CZ"/>
        </a:p>
      </dgm:t>
    </dgm:pt>
    <dgm:pt modelId="{FB01603C-9795-4E36-BF79-60D81F145383}" type="sibTrans" cxnId="{ACB3B336-7EF8-4CBB-A3A3-9FFC6A08729E}">
      <dgm:prSet/>
      <dgm:spPr/>
      <dgm:t>
        <a:bodyPr/>
        <a:lstStyle/>
        <a:p>
          <a:endParaRPr lang="cs-CZ"/>
        </a:p>
      </dgm:t>
    </dgm:pt>
    <dgm:pt modelId="{22521F00-D21C-420A-86C8-D04D12B093ED}">
      <dgm:prSet phldrT="[Text]"/>
      <dgm:spPr/>
      <dgm:t>
        <a:bodyPr/>
        <a:lstStyle/>
        <a:p>
          <a:r>
            <a:rPr lang="cs-CZ" dirty="0" smtClean="0"/>
            <a:t>Příklady</a:t>
          </a:r>
          <a:endParaRPr lang="cs-CZ" dirty="0"/>
        </a:p>
      </dgm:t>
    </dgm:pt>
    <dgm:pt modelId="{47BDAAD7-DBE4-4B67-BD75-BD739B51DBEC}" type="parTrans" cxnId="{1EC6AFE1-631D-4532-9647-48EF827386D3}">
      <dgm:prSet/>
      <dgm:spPr/>
      <dgm:t>
        <a:bodyPr/>
        <a:lstStyle/>
        <a:p>
          <a:endParaRPr lang="cs-CZ"/>
        </a:p>
      </dgm:t>
    </dgm:pt>
    <dgm:pt modelId="{B7CA23A4-9DAB-4331-9C52-0F3EE007FD24}" type="sibTrans" cxnId="{1EC6AFE1-631D-4532-9647-48EF827386D3}">
      <dgm:prSet/>
      <dgm:spPr/>
      <dgm:t>
        <a:bodyPr/>
        <a:lstStyle/>
        <a:p>
          <a:endParaRPr lang="cs-CZ"/>
        </a:p>
      </dgm:t>
    </dgm:pt>
    <dgm:pt modelId="{60939215-A62C-42B3-AA49-E11349EBD205}" type="pres">
      <dgm:prSet presAssocID="{05F84823-CB6B-42B4-86EC-CEF54D87562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7D05ADC-8047-45E7-AC30-75A90E86E090}" type="pres">
      <dgm:prSet presAssocID="{05F84823-CB6B-42B4-86EC-CEF54D87562E}" presName="hierFlow" presStyleCnt="0"/>
      <dgm:spPr/>
    </dgm:pt>
    <dgm:pt modelId="{F4F37FD1-4CAB-45FA-92AC-AA85942849C6}" type="pres">
      <dgm:prSet presAssocID="{05F84823-CB6B-42B4-86EC-CEF54D87562E}" presName="firstBuf" presStyleCnt="0"/>
      <dgm:spPr/>
    </dgm:pt>
    <dgm:pt modelId="{13272F1F-67AE-4DD6-B6D7-696BBF2DAA64}" type="pres">
      <dgm:prSet presAssocID="{05F84823-CB6B-42B4-86EC-CEF54D87562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AAE4918-A77A-4F43-8D98-11A140D474EE}" type="pres">
      <dgm:prSet presAssocID="{97FA1655-1A1D-4566-9E53-E17F725F6ACF}" presName="Name14" presStyleCnt="0"/>
      <dgm:spPr/>
    </dgm:pt>
    <dgm:pt modelId="{86DFDB97-A901-4E8E-AEEE-82F2E9D7E851}" type="pres">
      <dgm:prSet presAssocID="{97FA1655-1A1D-4566-9E53-E17F725F6ACF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9F1D726-B2FE-40EE-85C2-8AF8B22893CE}" type="pres">
      <dgm:prSet presAssocID="{97FA1655-1A1D-4566-9E53-E17F725F6ACF}" presName="hierChild2" presStyleCnt="0"/>
      <dgm:spPr/>
    </dgm:pt>
    <dgm:pt modelId="{BB37CAF5-A275-4AE7-AB66-B30956A3CA26}" type="pres">
      <dgm:prSet presAssocID="{6860BD6C-0B1E-4755-9BAD-559CB1D52146}" presName="Name19" presStyleLbl="parChTrans1D2" presStyleIdx="0" presStyleCnt="2"/>
      <dgm:spPr/>
      <dgm:t>
        <a:bodyPr/>
        <a:lstStyle/>
        <a:p>
          <a:endParaRPr lang="cs-CZ"/>
        </a:p>
      </dgm:t>
    </dgm:pt>
    <dgm:pt modelId="{331341B0-AD34-4366-8EE5-992DD602A4C3}" type="pres">
      <dgm:prSet presAssocID="{0B5C42B7-31A9-44BB-97A8-2EA6C5DB17B0}" presName="Name21" presStyleCnt="0"/>
      <dgm:spPr/>
    </dgm:pt>
    <dgm:pt modelId="{B70F39BC-E85B-417C-BD5B-14985E6FF78D}" type="pres">
      <dgm:prSet presAssocID="{0B5C42B7-31A9-44BB-97A8-2EA6C5DB17B0}" presName="level2Shape" presStyleLbl="node2" presStyleIdx="0" presStyleCnt="2"/>
      <dgm:spPr/>
      <dgm:t>
        <a:bodyPr/>
        <a:lstStyle/>
        <a:p>
          <a:endParaRPr lang="cs-CZ"/>
        </a:p>
      </dgm:t>
    </dgm:pt>
    <dgm:pt modelId="{22DBA244-67FD-45DA-81A4-08AA237B8EB0}" type="pres">
      <dgm:prSet presAssocID="{0B5C42B7-31A9-44BB-97A8-2EA6C5DB17B0}" presName="hierChild3" presStyleCnt="0"/>
      <dgm:spPr/>
    </dgm:pt>
    <dgm:pt modelId="{153915BF-EE07-44AE-AB01-CB680AF35497}" type="pres">
      <dgm:prSet presAssocID="{DF92390B-B039-4066-8047-05E5A3B929DD}" presName="Name19" presStyleLbl="parChTrans1D3" presStyleIdx="0" presStyleCnt="3"/>
      <dgm:spPr/>
      <dgm:t>
        <a:bodyPr/>
        <a:lstStyle/>
        <a:p>
          <a:endParaRPr lang="cs-CZ"/>
        </a:p>
      </dgm:t>
    </dgm:pt>
    <dgm:pt modelId="{4FF1EE5F-8FF4-4A12-9B73-49D4E364B872}" type="pres">
      <dgm:prSet presAssocID="{8F30FAA7-65FE-436F-8CA0-CB4B99B09F83}" presName="Name21" presStyleCnt="0"/>
      <dgm:spPr/>
    </dgm:pt>
    <dgm:pt modelId="{B16E2499-7980-43EB-A229-812B12837FED}" type="pres">
      <dgm:prSet presAssocID="{8F30FAA7-65FE-436F-8CA0-CB4B99B09F83}" presName="level2Shape" presStyleLbl="node3" presStyleIdx="0" presStyleCnt="3"/>
      <dgm:spPr/>
      <dgm:t>
        <a:bodyPr/>
        <a:lstStyle/>
        <a:p>
          <a:endParaRPr lang="cs-CZ"/>
        </a:p>
      </dgm:t>
    </dgm:pt>
    <dgm:pt modelId="{362B773D-1517-43BD-8D4B-B22B8F4E6718}" type="pres">
      <dgm:prSet presAssocID="{8F30FAA7-65FE-436F-8CA0-CB4B99B09F83}" presName="hierChild3" presStyleCnt="0"/>
      <dgm:spPr/>
    </dgm:pt>
    <dgm:pt modelId="{82185708-0800-44C4-BBCD-41C5B9666A02}" type="pres">
      <dgm:prSet presAssocID="{732D61F9-B88A-4495-B69E-E3A507CFB583}" presName="Name19" presStyleLbl="parChTrans1D3" presStyleIdx="1" presStyleCnt="3"/>
      <dgm:spPr/>
      <dgm:t>
        <a:bodyPr/>
        <a:lstStyle/>
        <a:p>
          <a:endParaRPr lang="cs-CZ"/>
        </a:p>
      </dgm:t>
    </dgm:pt>
    <dgm:pt modelId="{77D49A0C-4261-4E81-A640-A142BC0FF3B0}" type="pres">
      <dgm:prSet presAssocID="{610A6A37-DB1A-4F9A-A423-91AB058F2CE3}" presName="Name21" presStyleCnt="0"/>
      <dgm:spPr/>
    </dgm:pt>
    <dgm:pt modelId="{7564E5A5-7042-461F-8E35-46089457F985}" type="pres">
      <dgm:prSet presAssocID="{610A6A37-DB1A-4F9A-A423-91AB058F2CE3}" presName="level2Shape" presStyleLbl="node3" presStyleIdx="1" presStyleCnt="3"/>
      <dgm:spPr/>
      <dgm:t>
        <a:bodyPr/>
        <a:lstStyle/>
        <a:p>
          <a:endParaRPr lang="cs-CZ"/>
        </a:p>
      </dgm:t>
    </dgm:pt>
    <dgm:pt modelId="{F414805D-F4DE-4102-9FBF-455E6E376A46}" type="pres">
      <dgm:prSet presAssocID="{610A6A37-DB1A-4F9A-A423-91AB058F2CE3}" presName="hierChild3" presStyleCnt="0"/>
      <dgm:spPr/>
    </dgm:pt>
    <dgm:pt modelId="{7455B822-92F1-49A2-9769-C3C196936FB0}" type="pres">
      <dgm:prSet presAssocID="{6387B02B-DA91-4367-962E-5A6B1C250EF6}" presName="Name19" presStyleLbl="parChTrans1D2" presStyleIdx="1" presStyleCnt="2"/>
      <dgm:spPr/>
      <dgm:t>
        <a:bodyPr/>
        <a:lstStyle/>
        <a:p>
          <a:endParaRPr lang="cs-CZ"/>
        </a:p>
      </dgm:t>
    </dgm:pt>
    <dgm:pt modelId="{D56D2A4C-A103-40A3-ADB1-664C6411C65D}" type="pres">
      <dgm:prSet presAssocID="{1A403100-EAAC-420A-BE02-0B3FD7940263}" presName="Name21" presStyleCnt="0"/>
      <dgm:spPr/>
    </dgm:pt>
    <dgm:pt modelId="{E56A4DD6-4655-47BF-9475-03566FB083BC}" type="pres">
      <dgm:prSet presAssocID="{1A403100-EAAC-420A-BE02-0B3FD7940263}" presName="level2Shape" presStyleLbl="node2" presStyleIdx="1" presStyleCnt="2"/>
      <dgm:spPr/>
      <dgm:t>
        <a:bodyPr/>
        <a:lstStyle/>
        <a:p>
          <a:endParaRPr lang="cs-CZ"/>
        </a:p>
      </dgm:t>
    </dgm:pt>
    <dgm:pt modelId="{B36C261E-FB67-488E-A752-F91694CCE279}" type="pres">
      <dgm:prSet presAssocID="{1A403100-EAAC-420A-BE02-0B3FD7940263}" presName="hierChild3" presStyleCnt="0"/>
      <dgm:spPr/>
    </dgm:pt>
    <dgm:pt modelId="{34130A97-500A-4590-84CD-A4E228D7B026}" type="pres">
      <dgm:prSet presAssocID="{D882F09B-0B16-4258-BFAD-018637664240}" presName="Name19" presStyleLbl="parChTrans1D3" presStyleIdx="2" presStyleCnt="3"/>
      <dgm:spPr/>
      <dgm:t>
        <a:bodyPr/>
        <a:lstStyle/>
        <a:p>
          <a:endParaRPr lang="cs-CZ"/>
        </a:p>
      </dgm:t>
    </dgm:pt>
    <dgm:pt modelId="{24F18DC6-9A6C-4146-AB9F-8472139848BB}" type="pres">
      <dgm:prSet presAssocID="{72D883B0-48BC-4EAC-A933-CAB2F352C5E8}" presName="Name21" presStyleCnt="0"/>
      <dgm:spPr/>
    </dgm:pt>
    <dgm:pt modelId="{71291BAD-651C-4059-9EFC-3B9004F3466F}" type="pres">
      <dgm:prSet presAssocID="{72D883B0-48BC-4EAC-A933-CAB2F352C5E8}" presName="level2Shape" presStyleLbl="node3" presStyleIdx="2" presStyleCnt="3"/>
      <dgm:spPr/>
      <dgm:t>
        <a:bodyPr/>
        <a:lstStyle/>
        <a:p>
          <a:endParaRPr lang="cs-CZ"/>
        </a:p>
      </dgm:t>
    </dgm:pt>
    <dgm:pt modelId="{B90F7D4C-46F6-4656-B71E-DF388D724BB2}" type="pres">
      <dgm:prSet presAssocID="{72D883B0-48BC-4EAC-A933-CAB2F352C5E8}" presName="hierChild3" presStyleCnt="0"/>
      <dgm:spPr/>
    </dgm:pt>
    <dgm:pt modelId="{8B268341-355E-40D8-A584-B76D95F8E477}" type="pres">
      <dgm:prSet presAssocID="{05F84823-CB6B-42B4-86EC-CEF54D87562E}" presName="bgShapesFlow" presStyleCnt="0"/>
      <dgm:spPr/>
    </dgm:pt>
    <dgm:pt modelId="{E0414279-A668-4781-8521-DAC08C2B5367}" type="pres">
      <dgm:prSet presAssocID="{8ACA2240-6736-4CB1-A686-C456A963F610}" presName="rectComp" presStyleCnt="0"/>
      <dgm:spPr/>
    </dgm:pt>
    <dgm:pt modelId="{CBC41F76-96CA-4125-A3C6-C733C00BD2B8}" type="pres">
      <dgm:prSet presAssocID="{8ACA2240-6736-4CB1-A686-C456A963F610}" presName="bgRect" presStyleLbl="bgShp" presStyleIdx="0" presStyleCnt="3"/>
      <dgm:spPr/>
      <dgm:t>
        <a:bodyPr/>
        <a:lstStyle/>
        <a:p>
          <a:endParaRPr lang="cs-CZ"/>
        </a:p>
      </dgm:t>
    </dgm:pt>
    <dgm:pt modelId="{CDC67257-1598-444F-9D9B-6D29B83F059E}" type="pres">
      <dgm:prSet presAssocID="{8ACA2240-6736-4CB1-A686-C456A963F610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3C9BFE-1BDE-4877-8A66-EB92C6DF6DF3}" type="pres">
      <dgm:prSet presAssocID="{8ACA2240-6736-4CB1-A686-C456A963F610}" presName="spComp" presStyleCnt="0"/>
      <dgm:spPr/>
    </dgm:pt>
    <dgm:pt modelId="{B2428CA4-3999-4CF3-A6B3-63CA58AECE04}" type="pres">
      <dgm:prSet presAssocID="{8ACA2240-6736-4CB1-A686-C456A963F610}" presName="vSp" presStyleCnt="0"/>
      <dgm:spPr/>
    </dgm:pt>
    <dgm:pt modelId="{8B2FB891-DA9A-40D9-B04C-4462E3D0F2EC}" type="pres">
      <dgm:prSet presAssocID="{CB93CA13-CF26-402A-9D34-36F03BBE7A6B}" presName="rectComp" presStyleCnt="0"/>
      <dgm:spPr/>
    </dgm:pt>
    <dgm:pt modelId="{55C64C10-AF5C-41F7-88B9-77C2D262B989}" type="pres">
      <dgm:prSet presAssocID="{CB93CA13-CF26-402A-9D34-36F03BBE7A6B}" presName="bgRect" presStyleLbl="bgShp" presStyleIdx="1" presStyleCnt="3"/>
      <dgm:spPr/>
      <dgm:t>
        <a:bodyPr/>
        <a:lstStyle/>
        <a:p>
          <a:endParaRPr lang="cs-CZ"/>
        </a:p>
      </dgm:t>
    </dgm:pt>
    <dgm:pt modelId="{957B5420-ED12-4A3D-A31E-AF31617D9A79}" type="pres">
      <dgm:prSet presAssocID="{CB93CA13-CF26-402A-9D34-36F03BBE7A6B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D50609-A8C3-4F01-8BA3-00363EF4459A}" type="pres">
      <dgm:prSet presAssocID="{CB93CA13-CF26-402A-9D34-36F03BBE7A6B}" presName="spComp" presStyleCnt="0"/>
      <dgm:spPr/>
    </dgm:pt>
    <dgm:pt modelId="{63131F43-01E4-4609-BF9C-BF173BBDAB1A}" type="pres">
      <dgm:prSet presAssocID="{CB93CA13-CF26-402A-9D34-36F03BBE7A6B}" presName="vSp" presStyleCnt="0"/>
      <dgm:spPr/>
    </dgm:pt>
    <dgm:pt modelId="{C211371F-1EB4-4CA6-907B-13A1081D1EDD}" type="pres">
      <dgm:prSet presAssocID="{22521F00-D21C-420A-86C8-D04D12B093ED}" presName="rectComp" presStyleCnt="0"/>
      <dgm:spPr/>
    </dgm:pt>
    <dgm:pt modelId="{4667928C-73E3-4712-B4A7-089C7E5AADF3}" type="pres">
      <dgm:prSet presAssocID="{22521F00-D21C-420A-86C8-D04D12B093ED}" presName="bgRect" presStyleLbl="bgShp" presStyleIdx="2" presStyleCnt="3"/>
      <dgm:spPr/>
      <dgm:t>
        <a:bodyPr/>
        <a:lstStyle/>
        <a:p>
          <a:endParaRPr lang="cs-CZ"/>
        </a:p>
      </dgm:t>
    </dgm:pt>
    <dgm:pt modelId="{24B9AD67-9B3E-416E-B712-54AA294092C1}" type="pres">
      <dgm:prSet presAssocID="{22521F00-D21C-420A-86C8-D04D12B093ED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1901774-3247-433D-9A53-B3578CC9497D}" type="presOf" srcId="{610A6A37-DB1A-4F9A-A423-91AB058F2CE3}" destId="{7564E5A5-7042-461F-8E35-46089457F985}" srcOrd="0" destOrd="0" presId="urn:microsoft.com/office/officeart/2005/8/layout/hierarchy6"/>
    <dgm:cxn modelId="{1EC6AFE1-631D-4532-9647-48EF827386D3}" srcId="{05F84823-CB6B-42B4-86EC-CEF54D87562E}" destId="{22521F00-D21C-420A-86C8-D04D12B093ED}" srcOrd="3" destOrd="0" parTransId="{47BDAAD7-DBE4-4B67-BD75-BD739B51DBEC}" sibTransId="{B7CA23A4-9DAB-4331-9C52-0F3EE007FD24}"/>
    <dgm:cxn modelId="{2CFD0945-6112-4AF7-8128-01AC1E13F6C9}" srcId="{05F84823-CB6B-42B4-86EC-CEF54D87562E}" destId="{8ACA2240-6736-4CB1-A686-C456A963F610}" srcOrd="1" destOrd="0" parTransId="{73802B3F-9332-4FD7-82D1-465151123E25}" sibTransId="{67126DF4-1FB5-4F8F-A3A8-01366B1B963A}"/>
    <dgm:cxn modelId="{4E295741-AD81-4B78-8016-B15A04B3817A}" type="presOf" srcId="{72D883B0-48BC-4EAC-A933-CAB2F352C5E8}" destId="{71291BAD-651C-4059-9EFC-3B9004F3466F}" srcOrd="0" destOrd="0" presId="urn:microsoft.com/office/officeart/2005/8/layout/hierarchy6"/>
    <dgm:cxn modelId="{BEDDC4C9-A361-4F8D-90B7-C7BB486D8A0B}" srcId="{97FA1655-1A1D-4566-9E53-E17F725F6ACF}" destId="{0B5C42B7-31A9-44BB-97A8-2EA6C5DB17B0}" srcOrd="0" destOrd="0" parTransId="{6860BD6C-0B1E-4755-9BAD-559CB1D52146}" sibTransId="{A77B5580-FBBB-4F2E-A8B7-37877EB7C7B8}"/>
    <dgm:cxn modelId="{CA4C022F-D237-411A-B1C6-0B20947E5DB8}" type="presOf" srcId="{0B5C42B7-31A9-44BB-97A8-2EA6C5DB17B0}" destId="{B70F39BC-E85B-417C-BD5B-14985E6FF78D}" srcOrd="0" destOrd="0" presId="urn:microsoft.com/office/officeart/2005/8/layout/hierarchy6"/>
    <dgm:cxn modelId="{75B6AF85-45D4-4685-896D-19A924BAE76D}" type="presOf" srcId="{8ACA2240-6736-4CB1-A686-C456A963F610}" destId="{CBC41F76-96CA-4125-A3C6-C733C00BD2B8}" srcOrd="0" destOrd="0" presId="urn:microsoft.com/office/officeart/2005/8/layout/hierarchy6"/>
    <dgm:cxn modelId="{607B216D-DF28-4296-944E-1ADB6552E23C}" type="presOf" srcId="{8F30FAA7-65FE-436F-8CA0-CB4B99B09F83}" destId="{B16E2499-7980-43EB-A229-812B12837FED}" srcOrd="0" destOrd="0" presId="urn:microsoft.com/office/officeart/2005/8/layout/hierarchy6"/>
    <dgm:cxn modelId="{ACB3B336-7EF8-4CBB-A3A3-9FFC6A08729E}" srcId="{05F84823-CB6B-42B4-86EC-CEF54D87562E}" destId="{CB93CA13-CF26-402A-9D34-36F03BBE7A6B}" srcOrd="2" destOrd="0" parTransId="{731DFF57-B930-41EA-B6A0-645F3F781654}" sibTransId="{FB01603C-9795-4E36-BF79-60D81F145383}"/>
    <dgm:cxn modelId="{57226FFB-0CD3-4664-817C-C3A49FC9901D}" type="presOf" srcId="{6387B02B-DA91-4367-962E-5A6B1C250EF6}" destId="{7455B822-92F1-49A2-9769-C3C196936FB0}" srcOrd="0" destOrd="0" presId="urn:microsoft.com/office/officeart/2005/8/layout/hierarchy6"/>
    <dgm:cxn modelId="{4D2A2510-7979-4047-AE5A-B25BAFF41477}" srcId="{05F84823-CB6B-42B4-86EC-CEF54D87562E}" destId="{97FA1655-1A1D-4566-9E53-E17F725F6ACF}" srcOrd="0" destOrd="0" parTransId="{41C81D77-F6FF-484E-A92F-01F9C311AC8B}" sibTransId="{B7C27CFD-04D0-4999-97E3-161E79EA456A}"/>
    <dgm:cxn modelId="{F38A9E15-7902-4BC8-A5C4-2C90F97C1A99}" type="presOf" srcId="{22521F00-D21C-420A-86C8-D04D12B093ED}" destId="{24B9AD67-9B3E-416E-B712-54AA294092C1}" srcOrd="1" destOrd="0" presId="urn:microsoft.com/office/officeart/2005/8/layout/hierarchy6"/>
    <dgm:cxn modelId="{AB5455BD-1809-4D6C-B0F3-702C4E2FBAEB}" type="presOf" srcId="{8ACA2240-6736-4CB1-A686-C456A963F610}" destId="{CDC67257-1598-444F-9D9B-6D29B83F059E}" srcOrd="1" destOrd="0" presId="urn:microsoft.com/office/officeart/2005/8/layout/hierarchy6"/>
    <dgm:cxn modelId="{D18A5329-F692-4792-ACED-648C374755F6}" type="presOf" srcId="{CB93CA13-CF26-402A-9D34-36F03BBE7A6B}" destId="{957B5420-ED12-4A3D-A31E-AF31617D9A79}" srcOrd="1" destOrd="0" presId="urn:microsoft.com/office/officeart/2005/8/layout/hierarchy6"/>
    <dgm:cxn modelId="{EFEBEB00-E834-4ECA-95EC-6D80DEA29C21}" srcId="{0B5C42B7-31A9-44BB-97A8-2EA6C5DB17B0}" destId="{610A6A37-DB1A-4F9A-A423-91AB058F2CE3}" srcOrd="1" destOrd="0" parTransId="{732D61F9-B88A-4495-B69E-E3A507CFB583}" sibTransId="{0BBF00F5-DEFA-4AD6-8E1D-41726A758DD6}"/>
    <dgm:cxn modelId="{B60DFEF6-C108-4147-889B-C0F36D44A1F9}" type="presOf" srcId="{CB93CA13-CF26-402A-9D34-36F03BBE7A6B}" destId="{55C64C10-AF5C-41F7-88B9-77C2D262B989}" srcOrd="0" destOrd="0" presId="urn:microsoft.com/office/officeart/2005/8/layout/hierarchy6"/>
    <dgm:cxn modelId="{C01D1889-3522-45DA-9CFA-515FF8B82188}" type="presOf" srcId="{22521F00-D21C-420A-86C8-D04D12B093ED}" destId="{4667928C-73E3-4712-B4A7-089C7E5AADF3}" srcOrd="0" destOrd="0" presId="urn:microsoft.com/office/officeart/2005/8/layout/hierarchy6"/>
    <dgm:cxn modelId="{A751CD28-9973-420D-A1CB-8D0830BF740B}" type="presOf" srcId="{97FA1655-1A1D-4566-9E53-E17F725F6ACF}" destId="{86DFDB97-A901-4E8E-AEEE-82F2E9D7E851}" srcOrd="0" destOrd="0" presId="urn:microsoft.com/office/officeart/2005/8/layout/hierarchy6"/>
    <dgm:cxn modelId="{31B4CB47-D3A4-4058-AA05-7EC4621D48B3}" type="presOf" srcId="{DF92390B-B039-4066-8047-05E5A3B929DD}" destId="{153915BF-EE07-44AE-AB01-CB680AF35497}" srcOrd="0" destOrd="0" presId="urn:microsoft.com/office/officeart/2005/8/layout/hierarchy6"/>
    <dgm:cxn modelId="{67D42D9F-A4EC-4C0A-BB73-5B4298F6DD3E}" srcId="{0B5C42B7-31A9-44BB-97A8-2EA6C5DB17B0}" destId="{8F30FAA7-65FE-436F-8CA0-CB4B99B09F83}" srcOrd="0" destOrd="0" parTransId="{DF92390B-B039-4066-8047-05E5A3B929DD}" sibTransId="{DD1B2F66-FA17-4CB9-B1D6-8331A6DAA000}"/>
    <dgm:cxn modelId="{015EF211-A230-4696-81AE-03A6DD1FC2ED}" type="presOf" srcId="{D882F09B-0B16-4258-BFAD-018637664240}" destId="{34130A97-500A-4590-84CD-A4E228D7B026}" srcOrd="0" destOrd="0" presId="urn:microsoft.com/office/officeart/2005/8/layout/hierarchy6"/>
    <dgm:cxn modelId="{09C06F40-9AE9-4151-8247-3EF8BA130049}" type="presOf" srcId="{05F84823-CB6B-42B4-86EC-CEF54D87562E}" destId="{60939215-A62C-42B3-AA49-E11349EBD205}" srcOrd="0" destOrd="0" presId="urn:microsoft.com/office/officeart/2005/8/layout/hierarchy6"/>
    <dgm:cxn modelId="{E85AE7A9-AB4B-4056-9B88-592BEC3136F8}" type="presOf" srcId="{732D61F9-B88A-4495-B69E-E3A507CFB583}" destId="{82185708-0800-44C4-BBCD-41C5B9666A02}" srcOrd="0" destOrd="0" presId="urn:microsoft.com/office/officeart/2005/8/layout/hierarchy6"/>
    <dgm:cxn modelId="{76AFDCFF-0CF9-40EA-B00B-ACE3A9FFD46E}" srcId="{97FA1655-1A1D-4566-9E53-E17F725F6ACF}" destId="{1A403100-EAAC-420A-BE02-0B3FD7940263}" srcOrd="1" destOrd="0" parTransId="{6387B02B-DA91-4367-962E-5A6B1C250EF6}" sibTransId="{26038187-B49D-46A4-9AC3-A465A59DFEDC}"/>
    <dgm:cxn modelId="{1743C532-6C80-42F0-8B87-FA002D548A24}" type="presOf" srcId="{1A403100-EAAC-420A-BE02-0B3FD7940263}" destId="{E56A4DD6-4655-47BF-9475-03566FB083BC}" srcOrd="0" destOrd="0" presId="urn:microsoft.com/office/officeart/2005/8/layout/hierarchy6"/>
    <dgm:cxn modelId="{0386CAA0-F343-4D2E-B36D-0AD65395C8DB}" srcId="{1A403100-EAAC-420A-BE02-0B3FD7940263}" destId="{72D883B0-48BC-4EAC-A933-CAB2F352C5E8}" srcOrd="0" destOrd="0" parTransId="{D882F09B-0B16-4258-BFAD-018637664240}" sibTransId="{91731D41-8510-4534-879D-3049A24BB3BC}"/>
    <dgm:cxn modelId="{5B10746C-4EE6-47EF-BC78-F5BFC61A4660}" type="presOf" srcId="{6860BD6C-0B1E-4755-9BAD-559CB1D52146}" destId="{BB37CAF5-A275-4AE7-AB66-B30956A3CA26}" srcOrd="0" destOrd="0" presId="urn:microsoft.com/office/officeart/2005/8/layout/hierarchy6"/>
    <dgm:cxn modelId="{CFE357F9-8407-49E8-8D23-68CD10C71C91}" type="presParOf" srcId="{60939215-A62C-42B3-AA49-E11349EBD205}" destId="{87D05ADC-8047-45E7-AC30-75A90E86E090}" srcOrd="0" destOrd="0" presId="urn:microsoft.com/office/officeart/2005/8/layout/hierarchy6"/>
    <dgm:cxn modelId="{7E665B00-C88D-4456-A2A5-3E7C4F3A2A79}" type="presParOf" srcId="{87D05ADC-8047-45E7-AC30-75A90E86E090}" destId="{F4F37FD1-4CAB-45FA-92AC-AA85942849C6}" srcOrd="0" destOrd="0" presId="urn:microsoft.com/office/officeart/2005/8/layout/hierarchy6"/>
    <dgm:cxn modelId="{A38F33F0-4846-445E-83CE-636989AF117D}" type="presParOf" srcId="{87D05ADC-8047-45E7-AC30-75A90E86E090}" destId="{13272F1F-67AE-4DD6-B6D7-696BBF2DAA64}" srcOrd="1" destOrd="0" presId="urn:microsoft.com/office/officeart/2005/8/layout/hierarchy6"/>
    <dgm:cxn modelId="{361F2F5D-3ED1-43C7-8AB4-887E02C902D2}" type="presParOf" srcId="{13272F1F-67AE-4DD6-B6D7-696BBF2DAA64}" destId="{CAAE4918-A77A-4F43-8D98-11A140D474EE}" srcOrd="0" destOrd="0" presId="urn:microsoft.com/office/officeart/2005/8/layout/hierarchy6"/>
    <dgm:cxn modelId="{D3D92F95-70D4-48D2-B6C8-974818F7F621}" type="presParOf" srcId="{CAAE4918-A77A-4F43-8D98-11A140D474EE}" destId="{86DFDB97-A901-4E8E-AEEE-82F2E9D7E851}" srcOrd="0" destOrd="0" presId="urn:microsoft.com/office/officeart/2005/8/layout/hierarchy6"/>
    <dgm:cxn modelId="{905093DD-8C43-4563-9D45-B85089EEA01E}" type="presParOf" srcId="{CAAE4918-A77A-4F43-8D98-11A140D474EE}" destId="{D9F1D726-B2FE-40EE-85C2-8AF8B22893CE}" srcOrd="1" destOrd="0" presId="urn:microsoft.com/office/officeart/2005/8/layout/hierarchy6"/>
    <dgm:cxn modelId="{4E0ECEB9-3100-44D8-B307-E3BEEE64E218}" type="presParOf" srcId="{D9F1D726-B2FE-40EE-85C2-8AF8B22893CE}" destId="{BB37CAF5-A275-4AE7-AB66-B30956A3CA26}" srcOrd="0" destOrd="0" presId="urn:microsoft.com/office/officeart/2005/8/layout/hierarchy6"/>
    <dgm:cxn modelId="{7A8981E4-6125-45DC-A278-DF8CBCD04B75}" type="presParOf" srcId="{D9F1D726-B2FE-40EE-85C2-8AF8B22893CE}" destId="{331341B0-AD34-4366-8EE5-992DD602A4C3}" srcOrd="1" destOrd="0" presId="urn:microsoft.com/office/officeart/2005/8/layout/hierarchy6"/>
    <dgm:cxn modelId="{F2B86213-F434-4818-B80A-5724D346E82E}" type="presParOf" srcId="{331341B0-AD34-4366-8EE5-992DD602A4C3}" destId="{B70F39BC-E85B-417C-BD5B-14985E6FF78D}" srcOrd="0" destOrd="0" presId="urn:microsoft.com/office/officeart/2005/8/layout/hierarchy6"/>
    <dgm:cxn modelId="{1ABFB7AB-915B-4403-BF5A-7A151EED1571}" type="presParOf" srcId="{331341B0-AD34-4366-8EE5-992DD602A4C3}" destId="{22DBA244-67FD-45DA-81A4-08AA237B8EB0}" srcOrd="1" destOrd="0" presId="urn:microsoft.com/office/officeart/2005/8/layout/hierarchy6"/>
    <dgm:cxn modelId="{8F4E76B4-2C34-43BF-9E21-40F2879BBD84}" type="presParOf" srcId="{22DBA244-67FD-45DA-81A4-08AA237B8EB0}" destId="{153915BF-EE07-44AE-AB01-CB680AF35497}" srcOrd="0" destOrd="0" presId="urn:microsoft.com/office/officeart/2005/8/layout/hierarchy6"/>
    <dgm:cxn modelId="{557295C1-5A73-46DB-BFD5-299543422120}" type="presParOf" srcId="{22DBA244-67FD-45DA-81A4-08AA237B8EB0}" destId="{4FF1EE5F-8FF4-4A12-9B73-49D4E364B872}" srcOrd="1" destOrd="0" presId="urn:microsoft.com/office/officeart/2005/8/layout/hierarchy6"/>
    <dgm:cxn modelId="{76DF1AD7-F459-4E1A-88D5-12FCBD3A10A4}" type="presParOf" srcId="{4FF1EE5F-8FF4-4A12-9B73-49D4E364B872}" destId="{B16E2499-7980-43EB-A229-812B12837FED}" srcOrd="0" destOrd="0" presId="urn:microsoft.com/office/officeart/2005/8/layout/hierarchy6"/>
    <dgm:cxn modelId="{8E85ECBD-AA40-485D-9A37-96DC511024C8}" type="presParOf" srcId="{4FF1EE5F-8FF4-4A12-9B73-49D4E364B872}" destId="{362B773D-1517-43BD-8D4B-B22B8F4E6718}" srcOrd="1" destOrd="0" presId="urn:microsoft.com/office/officeart/2005/8/layout/hierarchy6"/>
    <dgm:cxn modelId="{E1518FC7-4591-4EC3-89A2-48A4A6F73AC9}" type="presParOf" srcId="{22DBA244-67FD-45DA-81A4-08AA237B8EB0}" destId="{82185708-0800-44C4-BBCD-41C5B9666A02}" srcOrd="2" destOrd="0" presId="urn:microsoft.com/office/officeart/2005/8/layout/hierarchy6"/>
    <dgm:cxn modelId="{003E9E27-05A3-432D-A6F8-56E07051D1AD}" type="presParOf" srcId="{22DBA244-67FD-45DA-81A4-08AA237B8EB0}" destId="{77D49A0C-4261-4E81-A640-A142BC0FF3B0}" srcOrd="3" destOrd="0" presId="urn:microsoft.com/office/officeart/2005/8/layout/hierarchy6"/>
    <dgm:cxn modelId="{049138E1-D25F-4895-BF22-489AC1895A76}" type="presParOf" srcId="{77D49A0C-4261-4E81-A640-A142BC0FF3B0}" destId="{7564E5A5-7042-461F-8E35-46089457F985}" srcOrd="0" destOrd="0" presId="urn:microsoft.com/office/officeart/2005/8/layout/hierarchy6"/>
    <dgm:cxn modelId="{B065E2AF-EC87-4882-A35C-5404B5EC1A33}" type="presParOf" srcId="{77D49A0C-4261-4E81-A640-A142BC0FF3B0}" destId="{F414805D-F4DE-4102-9FBF-455E6E376A46}" srcOrd="1" destOrd="0" presId="urn:microsoft.com/office/officeart/2005/8/layout/hierarchy6"/>
    <dgm:cxn modelId="{40E2E821-BA5C-44CD-9D07-7A4AC5705A61}" type="presParOf" srcId="{D9F1D726-B2FE-40EE-85C2-8AF8B22893CE}" destId="{7455B822-92F1-49A2-9769-C3C196936FB0}" srcOrd="2" destOrd="0" presId="urn:microsoft.com/office/officeart/2005/8/layout/hierarchy6"/>
    <dgm:cxn modelId="{FF39AAB0-BEEE-4E51-ACB9-B6921C9795F2}" type="presParOf" srcId="{D9F1D726-B2FE-40EE-85C2-8AF8B22893CE}" destId="{D56D2A4C-A103-40A3-ADB1-664C6411C65D}" srcOrd="3" destOrd="0" presId="urn:microsoft.com/office/officeart/2005/8/layout/hierarchy6"/>
    <dgm:cxn modelId="{9019A1CA-784E-4975-95FA-38E70612DF4E}" type="presParOf" srcId="{D56D2A4C-A103-40A3-ADB1-664C6411C65D}" destId="{E56A4DD6-4655-47BF-9475-03566FB083BC}" srcOrd="0" destOrd="0" presId="urn:microsoft.com/office/officeart/2005/8/layout/hierarchy6"/>
    <dgm:cxn modelId="{1AB60379-E16F-4D91-8555-3B3E6072AF89}" type="presParOf" srcId="{D56D2A4C-A103-40A3-ADB1-664C6411C65D}" destId="{B36C261E-FB67-488E-A752-F91694CCE279}" srcOrd="1" destOrd="0" presId="urn:microsoft.com/office/officeart/2005/8/layout/hierarchy6"/>
    <dgm:cxn modelId="{BD688E2D-2F28-44B0-8D1C-AB37278ACEEF}" type="presParOf" srcId="{B36C261E-FB67-488E-A752-F91694CCE279}" destId="{34130A97-500A-4590-84CD-A4E228D7B026}" srcOrd="0" destOrd="0" presId="urn:microsoft.com/office/officeart/2005/8/layout/hierarchy6"/>
    <dgm:cxn modelId="{046C18DA-3B84-4775-851E-4DA6436F4D96}" type="presParOf" srcId="{B36C261E-FB67-488E-A752-F91694CCE279}" destId="{24F18DC6-9A6C-4146-AB9F-8472139848BB}" srcOrd="1" destOrd="0" presId="urn:microsoft.com/office/officeart/2005/8/layout/hierarchy6"/>
    <dgm:cxn modelId="{0A8CC4B4-4E36-41C7-A41A-6C2919146195}" type="presParOf" srcId="{24F18DC6-9A6C-4146-AB9F-8472139848BB}" destId="{71291BAD-651C-4059-9EFC-3B9004F3466F}" srcOrd="0" destOrd="0" presId="urn:microsoft.com/office/officeart/2005/8/layout/hierarchy6"/>
    <dgm:cxn modelId="{1018D81B-C628-4EB9-831B-6F4461AF711F}" type="presParOf" srcId="{24F18DC6-9A6C-4146-AB9F-8472139848BB}" destId="{B90F7D4C-46F6-4656-B71E-DF388D724BB2}" srcOrd="1" destOrd="0" presId="urn:microsoft.com/office/officeart/2005/8/layout/hierarchy6"/>
    <dgm:cxn modelId="{489438DB-D3C3-48FD-9B32-F84965B1AB1C}" type="presParOf" srcId="{60939215-A62C-42B3-AA49-E11349EBD205}" destId="{8B268341-355E-40D8-A584-B76D95F8E477}" srcOrd="1" destOrd="0" presId="urn:microsoft.com/office/officeart/2005/8/layout/hierarchy6"/>
    <dgm:cxn modelId="{CF15A62A-92EB-4440-884C-B0112A850BDA}" type="presParOf" srcId="{8B268341-355E-40D8-A584-B76D95F8E477}" destId="{E0414279-A668-4781-8521-DAC08C2B5367}" srcOrd="0" destOrd="0" presId="urn:microsoft.com/office/officeart/2005/8/layout/hierarchy6"/>
    <dgm:cxn modelId="{CE94729C-1CBE-4DAE-8FCA-602BD1BF1913}" type="presParOf" srcId="{E0414279-A668-4781-8521-DAC08C2B5367}" destId="{CBC41F76-96CA-4125-A3C6-C733C00BD2B8}" srcOrd="0" destOrd="0" presId="urn:microsoft.com/office/officeart/2005/8/layout/hierarchy6"/>
    <dgm:cxn modelId="{B6E30065-E3AC-4A42-AC30-77990927290A}" type="presParOf" srcId="{E0414279-A668-4781-8521-DAC08C2B5367}" destId="{CDC67257-1598-444F-9D9B-6D29B83F059E}" srcOrd="1" destOrd="0" presId="urn:microsoft.com/office/officeart/2005/8/layout/hierarchy6"/>
    <dgm:cxn modelId="{DCD189A8-2B2F-4A76-B19B-B9A3451351AF}" type="presParOf" srcId="{8B268341-355E-40D8-A584-B76D95F8E477}" destId="{0F3C9BFE-1BDE-4877-8A66-EB92C6DF6DF3}" srcOrd="1" destOrd="0" presId="urn:microsoft.com/office/officeart/2005/8/layout/hierarchy6"/>
    <dgm:cxn modelId="{77463AD1-F560-4241-960A-2892450643EF}" type="presParOf" srcId="{0F3C9BFE-1BDE-4877-8A66-EB92C6DF6DF3}" destId="{B2428CA4-3999-4CF3-A6B3-63CA58AECE04}" srcOrd="0" destOrd="0" presId="urn:microsoft.com/office/officeart/2005/8/layout/hierarchy6"/>
    <dgm:cxn modelId="{C4E9C488-2106-4312-A15D-6B55550AA3AB}" type="presParOf" srcId="{8B268341-355E-40D8-A584-B76D95F8E477}" destId="{8B2FB891-DA9A-40D9-B04C-4462E3D0F2EC}" srcOrd="2" destOrd="0" presId="urn:microsoft.com/office/officeart/2005/8/layout/hierarchy6"/>
    <dgm:cxn modelId="{2D1C82EF-04DF-45C0-AFD7-7B2F54729BCB}" type="presParOf" srcId="{8B2FB891-DA9A-40D9-B04C-4462E3D0F2EC}" destId="{55C64C10-AF5C-41F7-88B9-77C2D262B989}" srcOrd="0" destOrd="0" presId="urn:microsoft.com/office/officeart/2005/8/layout/hierarchy6"/>
    <dgm:cxn modelId="{7260E8E9-0720-4247-B896-7B9070F569DE}" type="presParOf" srcId="{8B2FB891-DA9A-40D9-B04C-4462E3D0F2EC}" destId="{957B5420-ED12-4A3D-A31E-AF31617D9A79}" srcOrd="1" destOrd="0" presId="urn:microsoft.com/office/officeart/2005/8/layout/hierarchy6"/>
    <dgm:cxn modelId="{7DD09BC9-D15A-445B-BE03-91DE3FD0C589}" type="presParOf" srcId="{8B268341-355E-40D8-A584-B76D95F8E477}" destId="{1CD50609-A8C3-4F01-8BA3-00363EF4459A}" srcOrd="3" destOrd="0" presId="urn:microsoft.com/office/officeart/2005/8/layout/hierarchy6"/>
    <dgm:cxn modelId="{7DCF067F-1FA6-42DA-81FE-5ED8110F4958}" type="presParOf" srcId="{1CD50609-A8C3-4F01-8BA3-00363EF4459A}" destId="{63131F43-01E4-4609-BF9C-BF173BBDAB1A}" srcOrd="0" destOrd="0" presId="urn:microsoft.com/office/officeart/2005/8/layout/hierarchy6"/>
    <dgm:cxn modelId="{A3967937-32A6-4994-A322-7E2DFE03FFF6}" type="presParOf" srcId="{8B268341-355E-40D8-A584-B76D95F8E477}" destId="{C211371F-1EB4-4CA6-907B-13A1081D1EDD}" srcOrd="4" destOrd="0" presId="urn:microsoft.com/office/officeart/2005/8/layout/hierarchy6"/>
    <dgm:cxn modelId="{55D37EDB-9A5E-4541-89D0-E39DBFFE0C40}" type="presParOf" srcId="{C211371F-1EB4-4CA6-907B-13A1081D1EDD}" destId="{4667928C-73E3-4712-B4A7-089C7E5AADF3}" srcOrd="0" destOrd="0" presId="urn:microsoft.com/office/officeart/2005/8/layout/hierarchy6"/>
    <dgm:cxn modelId="{A6BF4530-1706-4912-A020-CAC60906FE7D}" type="presParOf" srcId="{C211371F-1EB4-4CA6-907B-13A1081D1EDD}" destId="{24B9AD67-9B3E-416E-B712-54AA294092C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67928C-73E3-4712-B4A7-089C7E5AADF3}">
      <dsp:nvSpPr>
        <dsp:cNvPr id="0" name=""/>
        <dsp:cNvSpPr/>
      </dsp:nvSpPr>
      <dsp:spPr>
        <a:xfrm>
          <a:off x="0" y="3677799"/>
          <a:ext cx="8280920" cy="125022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Příklady</a:t>
          </a:r>
          <a:endParaRPr lang="cs-CZ" sz="2900" kern="1200" dirty="0"/>
        </a:p>
      </dsp:txBody>
      <dsp:txXfrm>
        <a:off x="0" y="3677799"/>
        <a:ext cx="2484276" cy="1250224"/>
      </dsp:txXfrm>
    </dsp:sp>
    <dsp:sp modelId="{55C64C10-AF5C-41F7-88B9-77C2D262B989}">
      <dsp:nvSpPr>
        <dsp:cNvPr id="0" name=""/>
        <dsp:cNvSpPr/>
      </dsp:nvSpPr>
      <dsp:spPr>
        <a:xfrm>
          <a:off x="0" y="2219203"/>
          <a:ext cx="8280920" cy="125022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Přenos textu, hlasu, videa</a:t>
          </a:r>
          <a:endParaRPr lang="cs-CZ" sz="2900" kern="1200" dirty="0"/>
        </a:p>
      </dsp:txBody>
      <dsp:txXfrm>
        <a:off x="0" y="2219203"/>
        <a:ext cx="2484276" cy="1250224"/>
      </dsp:txXfrm>
    </dsp:sp>
    <dsp:sp modelId="{CBC41F76-96CA-4125-A3C6-C733C00BD2B8}">
      <dsp:nvSpPr>
        <dsp:cNvPr id="0" name=""/>
        <dsp:cNvSpPr/>
      </dsp:nvSpPr>
      <dsp:spPr>
        <a:xfrm>
          <a:off x="0" y="760607"/>
          <a:ext cx="8280920" cy="125022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Komunikace = „dorozumívání“</a:t>
          </a:r>
          <a:endParaRPr lang="cs-CZ" sz="2900" kern="1200" dirty="0"/>
        </a:p>
      </dsp:txBody>
      <dsp:txXfrm>
        <a:off x="0" y="760607"/>
        <a:ext cx="2484276" cy="1250224"/>
      </dsp:txXfrm>
    </dsp:sp>
    <dsp:sp modelId="{86DFDB97-A901-4E8E-AEEE-82F2E9D7E851}">
      <dsp:nvSpPr>
        <dsp:cNvPr id="0" name=""/>
        <dsp:cNvSpPr/>
      </dsp:nvSpPr>
      <dsp:spPr>
        <a:xfrm>
          <a:off x="5026302" y="864793"/>
          <a:ext cx="1562781" cy="10418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Elektronická komunikace</a:t>
          </a:r>
          <a:endParaRPr lang="cs-CZ" sz="2100" kern="1200" dirty="0"/>
        </a:p>
      </dsp:txBody>
      <dsp:txXfrm>
        <a:off x="5056817" y="895308"/>
        <a:ext cx="1501751" cy="980824"/>
      </dsp:txXfrm>
    </dsp:sp>
    <dsp:sp modelId="{BB37CAF5-A275-4AE7-AB66-B30956A3CA26}">
      <dsp:nvSpPr>
        <dsp:cNvPr id="0" name=""/>
        <dsp:cNvSpPr/>
      </dsp:nvSpPr>
      <dsp:spPr>
        <a:xfrm>
          <a:off x="4283981" y="1906647"/>
          <a:ext cx="1523711" cy="416741"/>
        </a:xfrm>
        <a:custGeom>
          <a:avLst/>
          <a:gdLst/>
          <a:ahLst/>
          <a:cxnLst/>
          <a:rect l="0" t="0" r="0" b="0"/>
          <a:pathLst>
            <a:path>
              <a:moveTo>
                <a:pt x="1523711" y="0"/>
              </a:moveTo>
              <a:lnTo>
                <a:pt x="1523711" y="208370"/>
              </a:lnTo>
              <a:lnTo>
                <a:pt x="0" y="208370"/>
              </a:lnTo>
              <a:lnTo>
                <a:pt x="0" y="416741"/>
              </a:lnTo>
            </a:path>
          </a:pathLst>
        </a:custGeom>
        <a:noFill/>
        <a:ln w="1079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0F39BC-E85B-417C-BD5B-14985E6FF78D}">
      <dsp:nvSpPr>
        <dsp:cNvPr id="0" name=""/>
        <dsp:cNvSpPr/>
      </dsp:nvSpPr>
      <dsp:spPr>
        <a:xfrm>
          <a:off x="3502590" y="2323388"/>
          <a:ext cx="1562781" cy="10418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Textová</a:t>
          </a:r>
          <a:endParaRPr lang="cs-CZ" sz="2100" kern="1200" dirty="0"/>
        </a:p>
      </dsp:txBody>
      <dsp:txXfrm>
        <a:off x="3533105" y="2353903"/>
        <a:ext cx="1501751" cy="980824"/>
      </dsp:txXfrm>
    </dsp:sp>
    <dsp:sp modelId="{153915BF-EE07-44AE-AB01-CB680AF35497}">
      <dsp:nvSpPr>
        <dsp:cNvPr id="0" name=""/>
        <dsp:cNvSpPr/>
      </dsp:nvSpPr>
      <dsp:spPr>
        <a:xfrm>
          <a:off x="3268173" y="3365243"/>
          <a:ext cx="1015807" cy="416741"/>
        </a:xfrm>
        <a:custGeom>
          <a:avLst/>
          <a:gdLst/>
          <a:ahLst/>
          <a:cxnLst/>
          <a:rect l="0" t="0" r="0" b="0"/>
          <a:pathLst>
            <a:path>
              <a:moveTo>
                <a:pt x="1015807" y="0"/>
              </a:moveTo>
              <a:lnTo>
                <a:pt x="1015807" y="208370"/>
              </a:lnTo>
              <a:lnTo>
                <a:pt x="0" y="208370"/>
              </a:lnTo>
              <a:lnTo>
                <a:pt x="0" y="416741"/>
              </a:lnTo>
            </a:path>
          </a:pathLst>
        </a:custGeom>
        <a:noFill/>
        <a:ln w="1079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6E2499-7980-43EB-A229-812B12837FED}">
      <dsp:nvSpPr>
        <dsp:cNvPr id="0" name=""/>
        <dsp:cNvSpPr/>
      </dsp:nvSpPr>
      <dsp:spPr>
        <a:xfrm>
          <a:off x="2486782" y="3781984"/>
          <a:ext cx="1562781" cy="10418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E-mail</a:t>
          </a:r>
          <a:endParaRPr lang="cs-CZ" sz="2100" kern="1200" dirty="0"/>
        </a:p>
      </dsp:txBody>
      <dsp:txXfrm>
        <a:off x="2517297" y="3812499"/>
        <a:ext cx="1501751" cy="980824"/>
      </dsp:txXfrm>
    </dsp:sp>
    <dsp:sp modelId="{82185708-0800-44C4-BBCD-41C5B9666A02}">
      <dsp:nvSpPr>
        <dsp:cNvPr id="0" name=""/>
        <dsp:cNvSpPr/>
      </dsp:nvSpPr>
      <dsp:spPr>
        <a:xfrm>
          <a:off x="4283981" y="3365243"/>
          <a:ext cx="1015807" cy="416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370"/>
              </a:lnTo>
              <a:lnTo>
                <a:pt x="1015807" y="208370"/>
              </a:lnTo>
              <a:lnTo>
                <a:pt x="1015807" y="416741"/>
              </a:lnTo>
            </a:path>
          </a:pathLst>
        </a:custGeom>
        <a:noFill/>
        <a:ln w="1079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4E5A5-7042-461F-8E35-46089457F985}">
      <dsp:nvSpPr>
        <dsp:cNvPr id="0" name=""/>
        <dsp:cNvSpPr/>
      </dsp:nvSpPr>
      <dsp:spPr>
        <a:xfrm>
          <a:off x="4518398" y="3781984"/>
          <a:ext cx="1562781" cy="10418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Chat</a:t>
          </a:r>
          <a:endParaRPr lang="cs-CZ" sz="2100" kern="1200" dirty="0"/>
        </a:p>
      </dsp:txBody>
      <dsp:txXfrm>
        <a:off x="4548913" y="3812499"/>
        <a:ext cx="1501751" cy="980824"/>
      </dsp:txXfrm>
    </dsp:sp>
    <dsp:sp modelId="{7455B822-92F1-49A2-9769-C3C196936FB0}">
      <dsp:nvSpPr>
        <dsp:cNvPr id="0" name=""/>
        <dsp:cNvSpPr/>
      </dsp:nvSpPr>
      <dsp:spPr>
        <a:xfrm>
          <a:off x="5807692" y="1906647"/>
          <a:ext cx="1523711" cy="416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370"/>
              </a:lnTo>
              <a:lnTo>
                <a:pt x="1523711" y="208370"/>
              </a:lnTo>
              <a:lnTo>
                <a:pt x="1523711" y="416741"/>
              </a:lnTo>
            </a:path>
          </a:pathLst>
        </a:custGeom>
        <a:noFill/>
        <a:ln w="1079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6A4DD6-4655-47BF-9475-03566FB083BC}">
      <dsp:nvSpPr>
        <dsp:cNvPr id="0" name=""/>
        <dsp:cNvSpPr/>
      </dsp:nvSpPr>
      <dsp:spPr>
        <a:xfrm>
          <a:off x="6550013" y="2323388"/>
          <a:ext cx="1562781" cy="10418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Audiovizuální</a:t>
          </a:r>
          <a:endParaRPr lang="cs-CZ" sz="2100" kern="1200" dirty="0"/>
        </a:p>
      </dsp:txBody>
      <dsp:txXfrm>
        <a:off x="6580528" y="2353903"/>
        <a:ext cx="1501751" cy="980824"/>
      </dsp:txXfrm>
    </dsp:sp>
    <dsp:sp modelId="{34130A97-500A-4590-84CD-A4E228D7B026}">
      <dsp:nvSpPr>
        <dsp:cNvPr id="0" name=""/>
        <dsp:cNvSpPr/>
      </dsp:nvSpPr>
      <dsp:spPr>
        <a:xfrm>
          <a:off x="7285684" y="3365243"/>
          <a:ext cx="91440" cy="4167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741"/>
              </a:lnTo>
            </a:path>
          </a:pathLst>
        </a:custGeom>
        <a:noFill/>
        <a:ln w="1079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91BAD-651C-4059-9EFC-3B9004F3466F}">
      <dsp:nvSpPr>
        <dsp:cNvPr id="0" name=""/>
        <dsp:cNvSpPr/>
      </dsp:nvSpPr>
      <dsp:spPr>
        <a:xfrm>
          <a:off x="6550013" y="3781984"/>
          <a:ext cx="1562781" cy="10418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Skype</a:t>
          </a:r>
          <a:endParaRPr lang="cs-CZ" sz="2100" kern="1200" dirty="0"/>
        </a:p>
      </dsp:txBody>
      <dsp:txXfrm>
        <a:off x="6580528" y="3812499"/>
        <a:ext cx="1501751" cy="980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9EA1-5EE4-4C56-BE10-767608F0AF9B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DACE-2EFD-421E-996F-BB00B8495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7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DACE-2EFD-421E-996F-BB00B849589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12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31016C-1B0C-412E-B338-534DF59D564C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8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cs-CZ" sz="8800" dirty="0">
                <a:solidFill>
                  <a:srgbClr val="FF3300"/>
                </a:solidFill>
                <a:latin typeface="Arial" charset="0"/>
              </a:rPr>
            </a:br>
            <a:endParaRPr lang="cs-CZ" sz="8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9" name="Podnadpis 2"/>
          <p:cNvSpPr txBox="1">
            <a:spLocks/>
          </p:cNvSpPr>
          <p:nvPr/>
        </p:nvSpPr>
        <p:spPr bwMode="auto">
          <a:xfrm>
            <a:off x="722313" y="765175"/>
            <a:ext cx="6189662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VY_I/2_INOVACE_69_Elektronická komunikace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043608" y="2492896"/>
            <a:ext cx="7235981" cy="1656184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defPPr>
              <a:defRPr sz="4400">
                <a:solidFill>
                  <a:schemeClr val="tx2">
                    <a:shade val="80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5300" b="1" strike="noStrike" kern="1200" baseline="0">
                <a:solidFill>
                  <a:schemeClr val="tx2">
                    <a:shade val="85000"/>
                    <a:satMod val="150000"/>
                  </a:schemeClr>
                </a:solidFill>
                <a:effectLst/>
                <a:latin typeface="+mj-lt"/>
                <a:ea typeface="+mj-lt"/>
                <a:cs typeface="+mj-lt"/>
              </a:defRPr>
            </a:lvl1pPr>
          </a:lstStyle>
          <a:p>
            <a:pPr>
              <a:defRPr/>
            </a:pPr>
            <a:r>
              <a:rPr lang="cs-CZ" sz="7200" dirty="0" smtClean="0">
                <a:latin typeface="Arial Black" pitchFamily="34" charset="0"/>
              </a:rPr>
              <a:t>Elektronická komunikace</a:t>
            </a:r>
            <a:endParaRPr lang="cs-CZ" sz="7200" dirty="0">
              <a:latin typeface="Arial Black" pitchFamily="34" charset="0"/>
            </a:endParaRPr>
          </a:p>
        </p:txBody>
      </p:sp>
      <p:pic>
        <p:nvPicPr>
          <p:cNvPr id="130053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Podnadpis 2"/>
          <p:cNvSpPr txBox="1">
            <a:spLocks/>
          </p:cNvSpPr>
          <p:nvPr/>
        </p:nvSpPr>
        <p:spPr bwMode="auto">
          <a:xfrm>
            <a:off x="6443663" y="6100763"/>
            <a:ext cx="21605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Miroslav Kaňok</a:t>
            </a:r>
          </a:p>
        </p:txBody>
      </p:sp>
    </p:spTree>
    <p:extLst>
      <p:ext uri="{BB962C8B-B14F-4D97-AF65-F5344CB8AC3E}">
        <p14:creationId xmlns:p14="http://schemas.microsoft.com/office/powerpoint/2010/main" val="415729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Obsah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cs-CZ" sz="3600" dirty="0" smtClean="0"/>
              <a:t>Způsoby elektronické komunikace</a:t>
            </a:r>
          </a:p>
          <a:p>
            <a:pPr marL="609600" indent="-609600" eaLnBrk="1" hangingPunct="1"/>
            <a:r>
              <a:rPr lang="cs-CZ" sz="3600" dirty="0" smtClean="0"/>
              <a:t>E-mail</a:t>
            </a:r>
          </a:p>
          <a:p>
            <a:pPr marL="609600" indent="-609600" eaLnBrk="1" hangingPunct="1"/>
            <a:r>
              <a:rPr lang="cs-CZ" sz="3600" dirty="0" smtClean="0"/>
              <a:t>Chat, </a:t>
            </a:r>
            <a:r>
              <a:rPr lang="cs-CZ" sz="3600" dirty="0" err="1" smtClean="0"/>
              <a:t>VoIP</a:t>
            </a:r>
            <a:endParaRPr lang="cs-CZ" sz="3600" dirty="0" smtClean="0"/>
          </a:p>
          <a:p>
            <a:pPr marL="609600" indent="-609600" eaLnBrk="1" hangingPunct="1"/>
            <a:r>
              <a:rPr lang="cs-CZ" sz="3600" dirty="0" smtClean="0"/>
              <a:t>Úkoly</a:t>
            </a:r>
          </a:p>
        </p:txBody>
      </p:sp>
    </p:spTree>
    <p:extLst>
      <p:ext uri="{BB962C8B-B14F-4D97-AF65-F5344CB8AC3E}">
        <p14:creationId xmlns:p14="http://schemas.microsoft.com/office/powerpoint/2010/main" val="369710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48678091"/>
              </p:ext>
            </p:extLst>
          </p:nvPr>
        </p:nvGraphicFramePr>
        <p:xfrm>
          <a:off x="467544" y="188640"/>
          <a:ext cx="828092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567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DFDB97-A901-4E8E-AEEE-82F2E9D7E8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graphicEl>
                                              <a:dgm id="{86DFDB97-A901-4E8E-AEEE-82F2E9D7E8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C41F76-96CA-4125-A3C6-C733C00BD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4">
                                            <p:graphicEl>
                                              <a:dgm id="{CBC41F76-96CA-4125-A3C6-C733C00BD2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C64C10-AF5C-41F7-88B9-77C2D262B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">
                                            <p:graphicEl>
                                              <a:dgm id="{55C64C10-AF5C-41F7-88B9-77C2D262B9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67928C-73E3-4712-B4A7-089C7E5AAD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4">
                                            <p:graphicEl>
                                              <a:dgm id="{4667928C-73E3-4712-B4A7-089C7E5AAD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37CAF5-A275-4AE7-AB66-B30956A3C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4">
                                            <p:graphicEl>
                                              <a:dgm id="{BB37CAF5-A275-4AE7-AB66-B30956A3CA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0F39BC-E85B-417C-BD5B-14985E6FF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4">
                                            <p:graphicEl>
                                              <a:dgm id="{B70F39BC-E85B-417C-BD5B-14985E6FF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55B822-92F1-49A2-9769-C3C196936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4">
                                            <p:graphicEl>
                                              <a:dgm id="{7455B822-92F1-49A2-9769-C3C196936F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7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6A4DD6-4655-47BF-9475-03566FB083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4">
                                            <p:graphicEl>
                                              <a:dgm id="{E56A4DD6-4655-47BF-9475-03566FB083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3915BF-EE07-44AE-AB01-CB680AF354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250"/>
                                        <p:tgtEl>
                                          <p:spTgt spid="4">
                                            <p:graphicEl>
                                              <a:dgm id="{153915BF-EE07-44AE-AB01-CB680AF354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2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6E2499-7980-43EB-A229-812B12837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4">
                                            <p:graphicEl>
                                              <a:dgm id="{B16E2499-7980-43EB-A229-812B12837F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185708-0800-44C4-BBCD-41C5B9666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4">
                                            <p:graphicEl>
                                              <a:dgm id="{82185708-0800-44C4-BBCD-41C5B9666A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7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64E5A5-7042-461F-8E35-46089457F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250"/>
                                        <p:tgtEl>
                                          <p:spTgt spid="4">
                                            <p:graphicEl>
                                              <a:dgm id="{7564E5A5-7042-461F-8E35-46089457F9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130A97-500A-4590-84CD-A4E228D7B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250"/>
                                        <p:tgtEl>
                                          <p:spTgt spid="4">
                                            <p:graphicEl>
                                              <a:dgm id="{34130A97-500A-4590-84CD-A4E228D7B0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25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291BAD-651C-4059-9EFC-3B9004F34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250"/>
                                        <p:tgtEl>
                                          <p:spTgt spid="4">
                                            <p:graphicEl>
                                              <a:dgm id="{71291BAD-651C-4059-9EFC-3B9004F346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>
                <a:solidFill>
                  <a:schemeClr val="accent2"/>
                </a:solidFill>
                <a:latin typeface="Arial Black" pitchFamily="34" charset="0"/>
              </a:rPr>
              <a:t>E - mail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571500" indent="-571500"/>
            <a:r>
              <a:rPr lang="cs-CZ" sz="2800" dirty="0"/>
              <a:t>Elektronická pošta – odesílání </a:t>
            </a:r>
            <a:r>
              <a:rPr lang="cs-CZ" sz="2800" dirty="0" smtClean="0"/>
              <a:t>zpráv</a:t>
            </a:r>
          </a:p>
          <a:p>
            <a:pPr marL="571500" indent="-571500"/>
            <a:r>
              <a:rPr lang="cs-CZ" sz="2800" dirty="0" smtClean="0"/>
              <a:t>Možnost zřídit jednoduše, rychle a zdarma (např. Seznam.cz, Centrum.cz …)</a:t>
            </a:r>
          </a:p>
          <a:p>
            <a:pPr marL="571500" indent="-571500"/>
            <a:r>
              <a:rPr lang="cs-CZ" sz="2800" dirty="0" smtClean="0"/>
              <a:t>E-mailová adresa</a:t>
            </a:r>
          </a:p>
          <a:p>
            <a:pPr marL="571500" indent="-571500"/>
            <a:endParaRPr lang="cs-CZ" sz="2800" dirty="0"/>
          </a:p>
          <a:p>
            <a:pPr marL="571500" indent="-571500"/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1487667" y="3717032"/>
            <a:ext cx="6168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jan.vanek@seznam.cz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Čárový popisek 1 4"/>
          <p:cNvSpPr/>
          <p:nvPr/>
        </p:nvSpPr>
        <p:spPr>
          <a:xfrm>
            <a:off x="827584" y="4869160"/>
            <a:ext cx="2460283" cy="1008112"/>
          </a:xfrm>
          <a:prstGeom prst="borderCallout1">
            <a:avLst>
              <a:gd name="adj1" fmla="val -3239"/>
              <a:gd name="adj2" fmla="val 47079"/>
              <a:gd name="adj3" fmla="val -41422"/>
              <a:gd name="adj4" fmla="val 67873"/>
            </a:avLst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Název schránky – bez háčků, čárek. Musí být jedinečný.</a:t>
            </a:r>
            <a:endParaRPr lang="cs-CZ" dirty="0">
              <a:ln w="3175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Čárový popisek 1 5"/>
          <p:cNvSpPr/>
          <p:nvPr/>
        </p:nvSpPr>
        <p:spPr>
          <a:xfrm>
            <a:off x="3468689" y="4869160"/>
            <a:ext cx="2460283" cy="1008112"/>
          </a:xfrm>
          <a:prstGeom prst="borderCallout1">
            <a:avLst>
              <a:gd name="adj1" fmla="val -3239"/>
              <a:gd name="adj2" fmla="val 47079"/>
              <a:gd name="adj3" fmla="val -29053"/>
              <a:gd name="adj4" fmla="val 44221"/>
            </a:avLst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@ - zavináč odděluje e-mailovou schránku od názvu serveru.</a:t>
            </a:r>
            <a:endParaRPr lang="cs-CZ" dirty="0">
              <a:ln w="3175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Čárový popisek 1 6"/>
          <p:cNvSpPr/>
          <p:nvPr/>
        </p:nvSpPr>
        <p:spPr>
          <a:xfrm>
            <a:off x="6081372" y="4869160"/>
            <a:ext cx="2460283" cy="1008112"/>
          </a:xfrm>
          <a:prstGeom prst="borderCallout1">
            <a:avLst>
              <a:gd name="adj1" fmla="val -3239"/>
              <a:gd name="adj2" fmla="val 47079"/>
              <a:gd name="adj3" fmla="val -38673"/>
              <a:gd name="adj4" fmla="val 21133"/>
            </a:avLst>
          </a:prstGeom>
          <a:solidFill>
            <a:srgbClr val="FFC000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Název serveru na kterém je zřízena schránka.</a:t>
            </a:r>
            <a:endParaRPr lang="cs-CZ" dirty="0">
              <a:ln w="3175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01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116632"/>
            <a:ext cx="7985125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/>
                </a:solidFill>
                <a:latin typeface="Arial Black" pitchFamily="34" charset="0"/>
              </a:rPr>
              <a:t>CHAT, </a:t>
            </a:r>
            <a:r>
              <a:rPr lang="cs-CZ" sz="3600" dirty="0" err="1" smtClean="0">
                <a:solidFill>
                  <a:schemeClr val="accent2"/>
                </a:solidFill>
                <a:latin typeface="Arial Black" pitchFamily="34" charset="0"/>
              </a:rPr>
              <a:t>VoIP</a:t>
            </a:r>
            <a:endParaRPr lang="cs-CZ" sz="3600" dirty="0" smtClean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16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268760"/>
            <a:ext cx="7772400" cy="4536504"/>
          </a:xfrm>
        </p:spPr>
        <p:txBody>
          <a:bodyPr>
            <a:normAutofit/>
          </a:bodyPr>
          <a:lstStyle/>
          <a:p>
            <a:pPr marL="571500" indent="-571500">
              <a:defRPr/>
            </a:pPr>
            <a:r>
              <a:rPr lang="cs-CZ" sz="2800" dirty="0" smtClean="0"/>
              <a:t>CHAT - textová komunikace prostřednictvím</a:t>
            </a:r>
          </a:p>
          <a:p>
            <a:pPr marL="1371600" lvl="2" indent="-571500">
              <a:defRPr/>
            </a:pPr>
            <a:r>
              <a:rPr lang="cs-CZ" sz="2800" dirty="0" smtClean="0"/>
              <a:t>Webového prohlížeče (rychlá komunikace)</a:t>
            </a:r>
          </a:p>
          <a:p>
            <a:pPr marL="1371600" lvl="2" indent="-571500">
              <a:defRPr/>
            </a:pPr>
            <a:r>
              <a:rPr lang="cs-CZ" sz="2800" dirty="0" smtClean="0"/>
              <a:t>Instant </a:t>
            </a:r>
            <a:r>
              <a:rPr lang="cs-CZ" sz="2800" dirty="0" err="1" smtClean="0"/>
              <a:t>messaging</a:t>
            </a:r>
            <a:r>
              <a:rPr lang="cs-CZ" sz="2800" dirty="0" smtClean="0"/>
              <a:t> (ke komunikaci je potřebný speciální program – např. ICQ …)</a:t>
            </a:r>
          </a:p>
          <a:p>
            <a:pPr marL="1371600" lvl="2" indent="-571500">
              <a:defRPr/>
            </a:pPr>
            <a:endParaRPr lang="cs-CZ" sz="2800" dirty="0" smtClean="0"/>
          </a:p>
          <a:p>
            <a:pPr>
              <a:defRPr/>
            </a:pPr>
            <a:endParaRPr lang="cs-CZ" sz="2800" dirty="0"/>
          </a:p>
        </p:txBody>
      </p:sp>
      <p:sp>
        <p:nvSpPr>
          <p:cNvPr id="17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3501008"/>
            <a:ext cx="7924800" cy="2016224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571500" indent="-571500"/>
            <a:r>
              <a:rPr lang="cs-CZ" sz="2800" dirty="0" err="1" smtClean="0"/>
              <a:t>VoIP</a:t>
            </a:r>
            <a:r>
              <a:rPr lang="cs-CZ" sz="2800" dirty="0" smtClean="0"/>
              <a:t> - IP </a:t>
            </a:r>
            <a:r>
              <a:rPr lang="cs-CZ" sz="2800" dirty="0"/>
              <a:t>telefonie, internetové telefonování (přenos mluveného slova)</a:t>
            </a:r>
          </a:p>
          <a:p>
            <a:pPr marL="1371600" lvl="2" indent="-571500"/>
            <a:r>
              <a:rPr lang="cs-CZ" sz="2800" dirty="0"/>
              <a:t>Dnes asi nejpoužívanější program </a:t>
            </a:r>
            <a:r>
              <a:rPr lang="cs-CZ" sz="2800" dirty="0" err="1"/>
              <a:t>Skype</a:t>
            </a:r>
            <a:r>
              <a:rPr lang="cs-CZ" sz="2800" dirty="0"/>
              <a:t> – přenos hlasu, obrazu, souborů …</a:t>
            </a:r>
          </a:p>
          <a:p>
            <a:pPr marL="571500" indent="-571500"/>
            <a:endParaRPr lang="cs-CZ" sz="2800" dirty="0"/>
          </a:p>
          <a:p>
            <a:pPr marL="571500" indent="-571500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6533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116632"/>
            <a:ext cx="7985125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/>
                </a:solidFill>
                <a:latin typeface="Arial Black" pitchFamily="34" charset="0"/>
              </a:rPr>
              <a:t>Úkoly</a:t>
            </a:r>
          </a:p>
        </p:txBody>
      </p:sp>
      <p:sp>
        <p:nvSpPr>
          <p:cNvPr id="3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268760"/>
            <a:ext cx="7772400" cy="4680520"/>
          </a:xfrm>
        </p:spPr>
        <p:txBody>
          <a:bodyPr>
            <a:normAutofit/>
          </a:bodyPr>
          <a:lstStyle/>
          <a:p>
            <a:pPr marL="571500" indent="-571500">
              <a:defRPr/>
            </a:pPr>
            <a:r>
              <a:rPr lang="cs-CZ" sz="2800" dirty="0" smtClean="0"/>
              <a:t>Jaký nemůže být e-mail? </a:t>
            </a:r>
            <a:endParaRPr lang="cs-CZ" sz="2800" dirty="0" smtClean="0"/>
          </a:p>
          <a:p>
            <a:pPr marL="571500" indent="-571500">
              <a:defRPr/>
            </a:pPr>
            <a:r>
              <a:rPr lang="cs-CZ" sz="2800" dirty="0" smtClean="0"/>
              <a:t>Co nepatří do </a:t>
            </a:r>
            <a:r>
              <a:rPr lang="cs-CZ" sz="2800" dirty="0" smtClean="0"/>
              <a:t>elektronické komunikace?</a:t>
            </a:r>
            <a:endParaRPr lang="cs-CZ" sz="2800" dirty="0" smtClean="0"/>
          </a:p>
          <a:p>
            <a:pPr marL="400050" lvl="1" indent="0">
              <a:buNone/>
              <a:defRPr/>
            </a:pPr>
            <a:r>
              <a:rPr lang="cs-CZ" sz="2800" dirty="0" smtClean="0"/>
              <a:t>CHAT </a:t>
            </a:r>
            <a:r>
              <a:rPr lang="cs-CZ" sz="2800" dirty="0" smtClean="0"/>
              <a:t>– </a:t>
            </a:r>
            <a:r>
              <a:rPr lang="cs-CZ" sz="2800" dirty="0" smtClean="0"/>
              <a:t> E-MAIL </a:t>
            </a:r>
            <a:r>
              <a:rPr lang="cs-CZ" sz="2800" dirty="0" smtClean="0"/>
              <a:t>– </a:t>
            </a:r>
            <a:r>
              <a:rPr lang="cs-CZ" sz="2800" dirty="0" smtClean="0"/>
              <a:t>SKYPE – DOPIS </a:t>
            </a:r>
            <a:r>
              <a:rPr lang="cs-CZ" sz="2800" dirty="0" smtClean="0"/>
              <a:t>– </a:t>
            </a:r>
            <a:r>
              <a:rPr lang="cs-CZ" sz="2800" dirty="0" smtClean="0"/>
              <a:t>FACEBOOK </a:t>
            </a:r>
            <a:r>
              <a:rPr lang="cs-CZ" sz="2800" dirty="0" smtClean="0"/>
              <a:t>- </a:t>
            </a:r>
            <a:r>
              <a:rPr lang="cs-CZ" sz="2800" dirty="0" smtClean="0"/>
              <a:t>ICQ</a:t>
            </a:r>
            <a:endParaRPr lang="cs-CZ" sz="2800" dirty="0" smtClean="0"/>
          </a:p>
          <a:p>
            <a:pPr marL="571500" indent="-571500">
              <a:defRPr/>
            </a:pPr>
            <a:r>
              <a:rPr lang="cs-CZ" sz="2800" dirty="0" smtClean="0"/>
              <a:t>Vysvětli rozdíl mezi </a:t>
            </a:r>
            <a:r>
              <a:rPr lang="cs-CZ" sz="2800" dirty="0" smtClean="0"/>
              <a:t>textovou a audiovizuální komunikací.</a:t>
            </a:r>
            <a:endParaRPr lang="cs-CZ" sz="2800" dirty="0" smtClean="0"/>
          </a:p>
          <a:p>
            <a:pPr>
              <a:defRPr/>
            </a:pPr>
            <a:r>
              <a:rPr lang="cs-CZ" sz="2800" dirty="0" smtClean="0"/>
              <a:t>   </a:t>
            </a:r>
            <a:r>
              <a:rPr lang="cs-CZ" sz="2800" dirty="0" smtClean="0"/>
              <a:t>Pokus se říci výhody a nevýhody elektronické    komunikace.</a:t>
            </a:r>
            <a:endParaRPr lang="cs-CZ" sz="2800" dirty="0"/>
          </a:p>
          <a:p>
            <a:pPr>
              <a:defRPr/>
            </a:pPr>
            <a:endParaRPr lang="cs-CZ" sz="2800" dirty="0"/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4860032" y="2586042"/>
            <a:ext cx="864096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30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1458</TotalTime>
  <Words>184</Words>
  <Application>Microsoft Office PowerPoint</Application>
  <PresentationFormat>Předvádění na obrazovce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Horizont</vt:lpstr>
      <vt:lpstr> </vt:lpstr>
      <vt:lpstr>Obsah</vt:lpstr>
      <vt:lpstr>Prezentace aplikace PowerPoint</vt:lpstr>
      <vt:lpstr>E - mail</vt:lpstr>
      <vt:lpstr>CHAT, VoIP</vt:lpstr>
      <vt:lpstr>Úkoly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IT tabule</cp:lastModifiedBy>
  <cp:revision>203</cp:revision>
  <dcterms:created xsi:type="dcterms:W3CDTF">2011-04-17T19:50:20Z</dcterms:created>
  <dcterms:modified xsi:type="dcterms:W3CDTF">2013-05-23T13:39:22Z</dcterms:modified>
</cp:coreProperties>
</file>