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272" r:id="rId2"/>
    <p:sldId id="273" r:id="rId3"/>
    <p:sldId id="276" r:id="rId4"/>
    <p:sldId id="281" r:id="rId5"/>
    <p:sldId id="282" r:id="rId6"/>
    <p:sldId id="27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31.5.2013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VY_I/2_INOVACE_67_Word2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68398" y="2132856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smtClean="0">
                <a:latin typeface="Arial Black" pitchFamily="34" charset="0"/>
              </a:rPr>
              <a:t>Word 2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Základní práce s textem</a:t>
            </a:r>
          </a:p>
          <a:p>
            <a:pPr marL="609600" indent="-609600" eaLnBrk="1" hangingPunct="1"/>
            <a:r>
              <a:rPr lang="cs-CZ" sz="3600" dirty="0" smtClean="0"/>
              <a:t>Základní formátování textu</a:t>
            </a:r>
          </a:p>
          <a:p>
            <a:pPr marL="609600" indent="-609600" eaLnBrk="1" hangingPunct="1"/>
            <a:r>
              <a:rPr lang="cs-CZ" sz="3600" dirty="0" smtClean="0"/>
              <a:t>Zarovnání textu (odstavce) a styly</a:t>
            </a:r>
            <a:endParaRPr lang="cs-CZ" sz="3600" dirty="0" smtClean="0"/>
          </a:p>
          <a:p>
            <a:pPr marL="609600" indent="-609600" eaLnBrk="1" hangingPunct="1"/>
            <a:r>
              <a:rPr lang="cs-CZ" sz="3600" dirty="0" smtClean="0"/>
              <a:t>Úkoly</a:t>
            </a:r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08912" cy="1143000"/>
          </a:xfrm>
        </p:spPr>
        <p:txBody>
          <a:bodyPr/>
          <a:lstStyle/>
          <a:p>
            <a:r>
              <a:rPr lang="cs-CZ" sz="4000" dirty="0" smtClean="0">
                <a:solidFill>
                  <a:schemeClr val="accent2"/>
                </a:solidFill>
                <a:latin typeface="Arial Black" pitchFamily="34" charset="0"/>
              </a:rPr>
              <a:t>Základní Práce s textem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536504"/>
          </a:xfrm>
        </p:spPr>
        <p:txBody>
          <a:bodyPr>
            <a:normAutofit fontScale="25000" lnSpcReduction="20000"/>
          </a:bodyPr>
          <a:lstStyle/>
          <a:p>
            <a:pPr marL="800100" lvl="2" indent="0">
              <a:buNone/>
              <a:defRPr/>
            </a:pPr>
            <a:r>
              <a:rPr lang="cs-CZ" sz="12300" dirty="0" smtClean="0"/>
              <a:t>Pravidla</a:t>
            </a:r>
          </a:p>
          <a:p>
            <a:pPr marL="2171700" lvl="2" indent="-1371600">
              <a:buFont typeface="+mj-lt"/>
              <a:buAutoNum type="arabicPeriod"/>
              <a:defRPr/>
            </a:pPr>
            <a:r>
              <a:rPr lang="cs-CZ" sz="12300" dirty="0" smtClean="0"/>
              <a:t>Na konci řádku nekonči klávesou ENTER (piš dále)</a:t>
            </a:r>
          </a:p>
          <a:p>
            <a:pPr marL="2171700" lvl="2" indent="-1371600">
              <a:buFont typeface="+mj-lt"/>
              <a:buAutoNum type="arabicPeriod"/>
              <a:defRPr/>
            </a:pPr>
            <a:r>
              <a:rPr lang="cs-CZ" sz="12300" dirty="0" smtClean="0"/>
              <a:t>Nejdříve text napiš a následně jej upravuj</a:t>
            </a:r>
          </a:p>
          <a:p>
            <a:pPr marL="2171700" lvl="2" indent="-1371600">
              <a:buFont typeface="+mj-lt"/>
              <a:buAutoNum type="arabicPeriod"/>
              <a:defRPr/>
            </a:pPr>
            <a:r>
              <a:rPr lang="cs-CZ" sz="12300" dirty="0" smtClean="0"/>
              <a:t>Velká písmena piš pomocí SHIFT, popř. si zapni CAPS LOCK</a:t>
            </a:r>
          </a:p>
          <a:p>
            <a:pPr marL="2171700" lvl="2" indent="-1371600">
              <a:buFont typeface="+mj-lt"/>
              <a:buAutoNum type="arabicPeriod"/>
              <a:defRPr/>
            </a:pPr>
            <a:r>
              <a:rPr lang="cs-CZ" sz="12300" dirty="0" smtClean="0"/>
              <a:t>Podobně piš i háčky</a:t>
            </a:r>
          </a:p>
          <a:p>
            <a:pPr marL="2171700" lvl="2" indent="-1371600">
              <a:buFont typeface="+mj-lt"/>
              <a:buAutoNum type="arabicPeriod"/>
              <a:defRPr/>
            </a:pPr>
            <a:r>
              <a:rPr lang="cs-CZ" sz="12300" dirty="0" smtClean="0"/>
              <a:t>Kurzor – blikající čárka na řádku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08912" cy="1143000"/>
          </a:xfrm>
        </p:spPr>
        <p:txBody>
          <a:bodyPr/>
          <a:lstStyle/>
          <a:p>
            <a:r>
              <a:rPr lang="cs-CZ" sz="4000" dirty="0" smtClean="0">
                <a:solidFill>
                  <a:schemeClr val="accent2"/>
                </a:solidFill>
                <a:latin typeface="Arial Black" pitchFamily="34" charset="0"/>
              </a:rPr>
              <a:t>Základní formátování textu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467544" y="1412776"/>
            <a:ext cx="7772400" cy="1440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cs-CZ" sz="12300" dirty="0" smtClean="0"/>
              <a:t>Typ písma – pro pozdější úpravu vyber danou oblast do bloku (myší,…změní barvu) a následně vyber typ písma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t="11112" r="68509" b="72075"/>
          <a:stretch/>
        </p:blipFill>
        <p:spPr bwMode="auto">
          <a:xfrm>
            <a:off x="4716016" y="2213486"/>
            <a:ext cx="3841078" cy="11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89" y="2213486"/>
            <a:ext cx="1311395" cy="11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88" y="2213486"/>
            <a:ext cx="1311395" cy="118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13486"/>
            <a:ext cx="3841078" cy="11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41782" y="3573016"/>
            <a:ext cx="7772400" cy="130457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cs-CZ" sz="3200" dirty="0" smtClean="0"/>
              <a:t>Velikost, barvu i řez můžeš změnit podobným způsobem.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87" y="2213486"/>
            <a:ext cx="1311395" cy="117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13486"/>
            <a:ext cx="3841078" cy="1183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41782" y="4869161"/>
            <a:ext cx="7772400" cy="100811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cs-CZ" sz="3200" dirty="0" smtClean="0"/>
              <a:t>Vyzkoušej si teď práci s písmem samostatně !</a:t>
            </a:r>
          </a:p>
        </p:txBody>
      </p:sp>
    </p:spTree>
    <p:extLst>
      <p:ext uri="{BB962C8B-B14F-4D97-AF65-F5344CB8AC3E}">
        <p14:creationId xmlns:p14="http://schemas.microsoft.com/office/powerpoint/2010/main" val="25736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11" grpId="0" build="p" autoUpdateAnimBg="0" advAuto="0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08912" cy="1143000"/>
          </a:xfrm>
        </p:spPr>
        <p:txBody>
          <a:bodyPr/>
          <a:lstStyle/>
          <a:p>
            <a:r>
              <a:rPr lang="cs-CZ" sz="4000" dirty="0" smtClean="0">
                <a:solidFill>
                  <a:schemeClr val="accent2"/>
                </a:solidFill>
                <a:latin typeface="Arial Black" pitchFamily="34" charset="0"/>
              </a:rPr>
              <a:t>Zarovnání textu (odstavce) a styly</a:t>
            </a:r>
            <a:endParaRPr lang="cs-CZ" sz="4000" dirty="0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91" t="10469" r="51654" b="71757"/>
          <a:stretch/>
        </p:blipFill>
        <p:spPr bwMode="auto">
          <a:xfrm>
            <a:off x="2915816" y="1412776"/>
            <a:ext cx="2724655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5" t="9209" r="12856" b="71970"/>
          <a:stretch/>
        </p:blipFill>
        <p:spPr bwMode="auto">
          <a:xfrm>
            <a:off x="1181331" y="4285634"/>
            <a:ext cx="619362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604310" y="2590374"/>
            <a:ext cx="7838401" cy="525122"/>
          </a:xfrm>
          <a:solidFill>
            <a:srgbClr val="0070C0"/>
          </a:solidFill>
          <a:ln>
            <a:solidFill>
              <a:srgbClr val="FFFF00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cs-CZ" sz="12300" dirty="0" smtClean="0"/>
              <a:t>Text zarovnaný vlevo</a:t>
            </a:r>
            <a:endParaRPr lang="cs-CZ" sz="12300" dirty="0" smtClean="0"/>
          </a:p>
        </p:txBody>
      </p:sp>
      <p:cxnSp>
        <p:nvCxnSpPr>
          <p:cNvPr id="3" name="Přímá spojnice se šipkou 2"/>
          <p:cNvCxnSpPr/>
          <p:nvPr/>
        </p:nvCxnSpPr>
        <p:spPr>
          <a:xfrm flipH="1">
            <a:off x="2699792" y="2132855"/>
            <a:ext cx="360040" cy="432049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611560" y="3140968"/>
            <a:ext cx="7838401" cy="525122"/>
          </a:xfrm>
          <a:solidFill>
            <a:srgbClr val="0070C0"/>
          </a:solidFill>
          <a:ln>
            <a:solidFill>
              <a:srgbClr val="FFFF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  <a:defRPr/>
            </a:pPr>
            <a:r>
              <a:rPr lang="cs-CZ" sz="12300" dirty="0" smtClean="0"/>
              <a:t>Text zarovnaný uprostřed</a:t>
            </a:r>
            <a:endParaRPr lang="cs-CZ" sz="12300" dirty="0" smtClean="0"/>
          </a:p>
        </p:txBody>
      </p:sp>
      <p:cxnSp>
        <p:nvCxnSpPr>
          <p:cNvPr id="19" name="Přímá spojnice se šipkou 18"/>
          <p:cNvCxnSpPr/>
          <p:nvPr/>
        </p:nvCxnSpPr>
        <p:spPr>
          <a:xfrm>
            <a:off x="3311860" y="2132855"/>
            <a:ext cx="324036" cy="1152129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611560" y="3645024"/>
            <a:ext cx="7838401" cy="525122"/>
          </a:xfrm>
          <a:solidFill>
            <a:srgbClr val="0070C0"/>
          </a:solidFill>
          <a:ln>
            <a:solidFill>
              <a:srgbClr val="FFFF0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r">
              <a:buNone/>
              <a:defRPr/>
            </a:pPr>
            <a:r>
              <a:rPr lang="cs-CZ" sz="12300" dirty="0" smtClean="0"/>
              <a:t>Text zarovnaný vpravo</a:t>
            </a:r>
            <a:endParaRPr lang="cs-CZ" sz="12300" dirty="0" smtClean="0"/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3669610" y="2132855"/>
            <a:ext cx="3062630" cy="1584177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1181330" y="5310722"/>
            <a:ext cx="6193625" cy="566549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cs-CZ" sz="3200" dirty="0" smtClean="0">
                <a:solidFill>
                  <a:srgbClr val="FF0000"/>
                </a:solidFill>
              </a:rPr>
              <a:t>Styly – souhrn </a:t>
            </a:r>
            <a:r>
              <a:rPr lang="cs-CZ" sz="2400" dirty="0" smtClean="0">
                <a:solidFill>
                  <a:srgbClr val="FF0000"/>
                </a:solidFill>
              </a:rPr>
              <a:t>vlastností</a:t>
            </a:r>
            <a:r>
              <a:rPr lang="cs-CZ" sz="3200" dirty="0" smtClean="0">
                <a:solidFill>
                  <a:srgbClr val="FF0000"/>
                </a:solidFill>
              </a:rPr>
              <a:t> textu</a:t>
            </a:r>
            <a:endParaRPr lang="cs-CZ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9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  <p:bldP spid="21" grpId="0" build="p" autoUpdateAnimBg="0" advAuto="0"/>
      <p:bldP spid="24" grpId="0" build="p" autoUpdateAnimBg="0" advAuto="0"/>
      <p:bldP spid="11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Úkoly</a:t>
            </a:r>
          </a:p>
        </p:txBody>
      </p:sp>
      <p:sp>
        <p:nvSpPr>
          <p:cNvPr id="3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720080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2800" dirty="0" smtClean="0"/>
              <a:t>Zapiš své jméno, příjmení a pod to adresu bydliště.</a:t>
            </a:r>
          </a:p>
        </p:txBody>
      </p:sp>
      <p:sp>
        <p:nvSpPr>
          <p:cNvPr id="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844824"/>
            <a:ext cx="7772400" cy="648072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2800" dirty="0" smtClean="0"/>
              <a:t>Obojí umísti na střed stránky.</a:t>
            </a:r>
          </a:p>
        </p:txBody>
      </p:sp>
      <p:sp>
        <p:nvSpPr>
          <p:cNvPr id="8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2348880"/>
            <a:ext cx="7772400" cy="1008112"/>
          </a:xfrm>
        </p:spPr>
        <p:txBody>
          <a:bodyPr>
            <a:normAutofit lnSpcReduction="10000"/>
          </a:bodyPr>
          <a:lstStyle/>
          <a:p>
            <a:pPr marL="571500" indent="-571500">
              <a:defRPr/>
            </a:pPr>
            <a:r>
              <a:rPr lang="cs-CZ" sz="2800" dirty="0" smtClean="0"/>
              <a:t>Jméno a příjmení přeformátuj na tučnou kurzívu, písmo </a:t>
            </a:r>
            <a:r>
              <a:rPr lang="cs-CZ" sz="2800" dirty="0" err="1" smtClean="0"/>
              <a:t>Arial</a:t>
            </a:r>
            <a:r>
              <a:rPr lang="cs-CZ" sz="2800" dirty="0" smtClean="0"/>
              <a:t> Black, velikost písma 50, barva modrá.</a:t>
            </a:r>
            <a:endParaRPr lang="cs-CZ" sz="2800" dirty="0" smtClean="0"/>
          </a:p>
          <a:p>
            <a:pPr>
              <a:defRPr/>
            </a:pPr>
            <a:endParaRPr lang="cs-CZ" sz="2800" dirty="0"/>
          </a:p>
        </p:txBody>
      </p:sp>
      <p:sp>
        <p:nvSpPr>
          <p:cNvPr id="9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3212976"/>
            <a:ext cx="7772400" cy="1008112"/>
          </a:xfrm>
        </p:spPr>
        <p:txBody>
          <a:bodyPr>
            <a:normAutofit lnSpcReduction="10000"/>
          </a:bodyPr>
          <a:lstStyle/>
          <a:p>
            <a:pPr marL="571500" indent="-571500">
              <a:defRPr/>
            </a:pPr>
            <a:r>
              <a:rPr lang="cs-CZ" sz="2800" dirty="0" smtClean="0"/>
              <a:t>Adresu podtrhni, písmo </a:t>
            </a:r>
            <a:r>
              <a:rPr lang="cs-CZ" sz="2800" dirty="0" err="1" smtClean="0"/>
              <a:t>Times</a:t>
            </a:r>
            <a:r>
              <a:rPr lang="cs-CZ" sz="2800" dirty="0" smtClean="0"/>
              <a:t> New Roman, velikost písma 30, barva červená.</a:t>
            </a:r>
            <a:endParaRPr lang="cs-CZ" sz="2800" dirty="0" smtClean="0"/>
          </a:p>
          <a:p>
            <a:pPr>
              <a:defRPr/>
            </a:pPr>
            <a:endParaRPr lang="cs-CZ" sz="2800" dirty="0"/>
          </a:p>
        </p:txBody>
      </p:sp>
      <p:sp>
        <p:nvSpPr>
          <p:cNvPr id="10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4077072"/>
            <a:ext cx="7772400" cy="1008112"/>
          </a:xfrm>
        </p:spPr>
        <p:txBody>
          <a:bodyPr>
            <a:normAutofit fontScale="92500"/>
          </a:bodyPr>
          <a:lstStyle/>
          <a:p>
            <a:pPr marL="571500" indent="-571500">
              <a:defRPr/>
            </a:pPr>
            <a:r>
              <a:rPr lang="cs-CZ" sz="2800" dirty="0" smtClean="0"/>
              <a:t>Pod adresu zapiš hodnocení tvého roku v informatice – 3 věty, písmo </a:t>
            </a:r>
            <a:r>
              <a:rPr lang="cs-CZ" sz="2800" dirty="0" err="1" smtClean="0"/>
              <a:t>Calibri</a:t>
            </a:r>
            <a:r>
              <a:rPr lang="cs-CZ" sz="2800" dirty="0" smtClean="0"/>
              <a:t> 12, zarovnání vlevo.</a:t>
            </a:r>
            <a:endParaRPr lang="cs-CZ" sz="2800" dirty="0" smtClean="0"/>
          </a:p>
          <a:p>
            <a:pPr>
              <a:defRPr/>
            </a:pPr>
            <a:endParaRPr lang="cs-CZ" sz="2800" dirty="0"/>
          </a:p>
        </p:txBody>
      </p:sp>
      <p:sp>
        <p:nvSpPr>
          <p:cNvPr id="11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4941168"/>
            <a:ext cx="7772400" cy="1008112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2800" dirty="0" smtClean="0"/>
              <a:t>Ulož pod názvem jménoword2 a odešli na mejl učiteli.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1457</TotalTime>
  <Words>211</Words>
  <Application>Microsoft Office PowerPoint</Application>
  <PresentationFormat>Předvádění na obrazovce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Základní Práce s textem</vt:lpstr>
      <vt:lpstr>Základní formátování textu</vt:lpstr>
      <vt:lpstr>Zarovnání textu (odstavce) a styly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IT tabule</cp:lastModifiedBy>
  <cp:revision>201</cp:revision>
  <dcterms:created xsi:type="dcterms:W3CDTF">2011-04-17T19:50:20Z</dcterms:created>
  <dcterms:modified xsi:type="dcterms:W3CDTF">2013-05-31T09:51:58Z</dcterms:modified>
</cp:coreProperties>
</file>