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72" r:id="rId2"/>
    <p:sldId id="273" r:id="rId3"/>
    <p:sldId id="276" r:id="rId4"/>
    <p:sldId id="277" r:id="rId5"/>
    <p:sldId id="280" r:id="rId6"/>
    <p:sldId id="27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DACE-2EFD-421E-996F-BB00B849589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VY_I/2_INOVACE_66_Word</a:t>
            </a:r>
            <a:endParaRPr lang="cs-CZ" sz="18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68398" y="2132856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000" dirty="0" smtClean="0">
                <a:latin typeface="Arial Black" pitchFamily="34" charset="0"/>
              </a:rPr>
              <a:t>Word</a:t>
            </a:r>
            <a:endParaRPr lang="cs-CZ" sz="80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Co to je?</a:t>
            </a:r>
          </a:p>
          <a:p>
            <a:pPr marL="609600" indent="-609600" eaLnBrk="1" hangingPunct="1"/>
            <a:r>
              <a:rPr lang="cs-CZ" sz="3600" dirty="0" smtClean="0"/>
              <a:t>Popis prostředí</a:t>
            </a:r>
          </a:p>
          <a:p>
            <a:pPr marL="609600" indent="-609600" eaLnBrk="1" hangingPunct="1"/>
            <a:r>
              <a:rPr lang="cs-CZ" sz="3600" smtClean="0"/>
              <a:t>Karta Soubor</a:t>
            </a:r>
            <a:endParaRPr lang="cs-CZ" sz="3600" dirty="0" smtClean="0"/>
          </a:p>
          <a:p>
            <a:pPr marL="609600" indent="-609600" eaLnBrk="1" hangingPunct="1"/>
            <a:r>
              <a:rPr lang="cs-CZ" sz="3600" dirty="0" smtClean="0"/>
              <a:t>Úkoly</a:t>
            </a:r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024688" cy="1143000"/>
          </a:xfrm>
        </p:spPr>
        <p:txBody>
          <a:bodyPr/>
          <a:lstStyle/>
          <a:p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Co to je?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320480"/>
          </a:xfrm>
        </p:spPr>
        <p:txBody>
          <a:bodyPr>
            <a:normAutofit fontScale="25000" lnSpcReduction="20000"/>
          </a:bodyPr>
          <a:lstStyle/>
          <a:p>
            <a:pPr marL="1371600" lvl="2" indent="-571500">
              <a:defRPr/>
            </a:pPr>
            <a:r>
              <a:rPr lang="cs-CZ" sz="12300" dirty="0" smtClean="0"/>
              <a:t>Nejrozšířenější </a:t>
            </a:r>
            <a:r>
              <a:rPr lang="cs-CZ" sz="12300" dirty="0" smtClean="0"/>
              <a:t>textový editor (procesor) – program na práci s textem</a:t>
            </a:r>
          </a:p>
          <a:p>
            <a:pPr marL="1371600" lvl="2" indent="-571500">
              <a:defRPr/>
            </a:pPr>
            <a:r>
              <a:rPr lang="cs-CZ" sz="12300" dirty="0" smtClean="0"/>
              <a:t>Je určen k psaní a úpravě textu (komplexnější nástroj než </a:t>
            </a:r>
            <a:r>
              <a:rPr lang="cs-CZ" sz="12300" dirty="0" err="1" smtClean="0"/>
              <a:t>WordPad</a:t>
            </a:r>
            <a:r>
              <a:rPr lang="cs-CZ" sz="12300" dirty="0" smtClean="0"/>
              <a:t>)</a:t>
            </a:r>
            <a:endParaRPr lang="cs-CZ" sz="12300" dirty="0" smtClean="0"/>
          </a:p>
          <a:p>
            <a:pPr marL="1371600" lvl="2" indent="-571500">
              <a:defRPr/>
            </a:pPr>
            <a:r>
              <a:rPr lang="cs-CZ" sz="12300" dirty="0" smtClean="0"/>
              <a:t>Základní součást </a:t>
            </a:r>
            <a:r>
              <a:rPr lang="cs-CZ" sz="12300" dirty="0" smtClean="0"/>
              <a:t>kancelářského balíku Microsoft Office</a:t>
            </a:r>
            <a:endParaRPr lang="cs-CZ" sz="12300" dirty="0" smtClean="0"/>
          </a:p>
          <a:p>
            <a:pPr marL="1371600" lvl="2" indent="-571500">
              <a:defRPr/>
            </a:pPr>
            <a:r>
              <a:rPr lang="cs-CZ" sz="12300" dirty="0" smtClean="0"/>
              <a:t>Cesta: </a:t>
            </a:r>
          </a:p>
          <a:p>
            <a:pPr marL="800100" lvl="2" indent="0">
              <a:buNone/>
              <a:defRPr/>
            </a:pPr>
            <a:r>
              <a:rPr lang="cs-CZ" sz="12300" dirty="0" smtClean="0"/>
              <a:t>(Start) – Programy – </a:t>
            </a:r>
            <a:r>
              <a:rPr lang="cs-CZ" sz="12300" dirty="0" smtClean="0"/>
              <a:t>Microsoft Office – Microsoft Word (číslo verze)</a:t>
            </a: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6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3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9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12968" cy="436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Popis prostředí</a:t>
            </a:r>
            <a:endParaRPr lang="cs-CZ" sz="3600" dirty="0" smtClean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" name="Čárový popisek 1 2"/>
          <p:cNvSpPr/>
          <p:nvPr/>
        </p:nvSpPr>
        <p:spPr>
          <a:xfrm>
            <a:off x="323528" y="2574206"/>
            <a:ext cx="1152128" cy="1800200"/>
          </a:xfrm>
          <a:prstGeom prst="borderCallout1">
            <a:avLst>
              <a:gd name="adj1" fmla="val -1205"/>
              <a:gd name="adj2" fmla="val 38909"/>
              <a:gd name="adj3" fmla="val -59344"/>
              <a:gd name="adj4" fmla="val 10799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Panel nástrojů – Rychlý přístup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Čárový popisek 1 5"/>
          <p:cNvSpPr/>
          <p:nvPr/>
        </p:nvSpPr>
        <p:spPr>
          <a:xfrm>
            <a:off x="1619672" y="3129766"/>
            <a:ext cx="1693710" cy="689079"/>
          </a:xfrm>
          <a:prstGeom prst="borderCallout1">
            <a:avLst>
              <a:gd name="adj1" fmla="val -1205"/>
              <a:gd name="adj2" fmla="val 38909"/>
              <a:gd name="adj3" fmla="val -231098"/>
              <a:gd name="adj4" fmla="val 93170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Titulní lišta programu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3419872" y="3129766"/>
            <a:ext cx="1512168" cy="617071"/>
          </a:xfrm>
          <a:prstGeom prst="borderCallout1">
            <a:avLst>
              <a:gd name="adj1" fmla="val -1205"/>
              <a:gd name="adj2" fmla="val 38909"/>
              <a:gd name="adj3" fmla="val -222380"/>
              <a:gd name="adj4" fmla="val 47419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Pás karet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7346241" y="2938894"/>
            <a:ext cx="1152128" cy="879951"/>
          </a:xfrm>
          <a:prstGeom prst="borderCallout1">
            <a:avLst>
              <a:gd name="adj1" fmla="val -1205"/>
              <a:gd name="adj2" fmla="val 38909"/>
              <a:gd name="adj3" fmla="val 3494"/>
              <a:gd name="adj4" fmla="val 128645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Svislý posuvník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Čárový popisek 1 8"/>
          <p:cNvSpPr/>
          <p:nvPr/>
        </p:nvSpPr>
        <p:spPr>
          <a:xfrm>
            <a:off x="5652120" y="3436221"/>
            <a:ext cx="1584176" cy="1800200"/>
          </a:xfrm>
          <a:prstGeom prst="borderCallout1">
            <a:avLst>
              <a:gd name="adj1" fmla="val -1205"/>
              <a:gd name="adj2" fmla="val 38909"/>
              <a:gd name="adj3" fmla="val -9319"/>
              <a:gd name="adj4" fmla="val -9972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Na bílou plochu se píše text (po kliknutí), místo označuje kurzor.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83" y="5716601"/>
            <a:ext cx="871339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Čárový popisek 1 11"/>
          <p:cNvSpPr/>
          <p:nvPr/>
        </p:nvSpPr>
        <p:spPr>
          <a:xfrm>
            <a:off x="1151620" y="4619350"/>
            <a:ext cx="1512168" cy="825874"/>
          </a:xfrm>
          <a:prstGeom prst="borderCallout1">
            <a:avLst>
              <a:gd name="adj1" fmla="val 97584"/>
              <a:gd name="adj2" fmla="val 1475"/>
              <a:gd name="adj3" fmla="val 138790"/>
              <a:gd name="adj4" fmla="val -14010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Stavový řádek – informace o dokumentu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Čárový popisek 1 12"/>
          <p:cNvSpPr/>
          <p:nvPr/>
        </p:nvSpPr>
        <p:spPr>
          <a:xfrm>
            <a:off x="7346241" y="4027785"/>
            <a:ext cx="1258207" cy="481335"/>
          </a:xfrm>
          <a:prstGeom prst="borderCallout1">
            <a:avLst>
              <a:gd name="adj1" fmla="val 104335"/>
              <a:gd name="adj2" fmla="val 101202"/>
              <a:gd name="adj3" fmla="val 350550"/>
              <a:gd name="adj4" fmla="val 94715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Lupa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Čárový popisek 1 14"/>
          <p:cNvSpPr/>
          <p:nvPr/>
        </p:nvSpPr>
        <p:spPr>
          <a:xfrm>
            <a:off x="4175956" y="4731116"/>
            <a:ext cx="1258207" cy="714108"/>
          </a:xfrm>
          <a:prstGeom prst="borderCallout1">
            <a:avLst>
              <a:gd name="adj1" fmla="val 98304"/>
              <a:gd name="adj2" fmla="val 96588"/>
              <a:gd name="adj3" fmla="val 139786"/>
              <a:gd name="adj4" fmla="val 241219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Změna zobrazení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3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87" b="88254"/>
          <a:stretch/>
        </p:blipFill>
        <p:spPr bwMode="auto">
          <a:xfrm>
            <a:off x="728758" y="1405655"/>
            <a:ext cx="1122814" cy="51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Karta soubor</a:t>
            </a:r>
            <a:endParaRPr lang="cs-CZ" sz="3600" dirty="0" smtClean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58" y="1404294"/>
            <a:ext cx="128587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Čárový popisek 1 5"/>
          <p:cNvSpPr/>
          <p:nvPr/>
        </p:nvSpPr>
        <p:spPr>
          <a:xfrm>
            <a:off x="3470978" y="1317618"/>
            <a:ext cx="4989454" cy="689079"/>
          </a:xfrm>
          <a:prstGeom prst="borderCallout1">
            <a:avLst>
              <a:gd name="adj1" fmla="val 47049"/>
              <a:gd name="adj2" fmla="val -964"/>
              <a:gd name="adj3" fmla="val 68480"/>
              <a:gd name="adj4" fmla="val -35019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</a:rPr>
              <a:t>Uložit</a:t>
            </a:r>
            <a:r>
              <a:rPr lang="cs-CZ" dirty="0" smtClean="0">
                <a:solidFill>
                  <a:schemeClr val="bg1"/>
                </a:solidFill>
              </a:rPr>
              <a:t> – uloží rozpracovaný dokument pod aktuálním názvem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Čárový popisek 1 13"/>
          <p:cNvSpPr/>
          <p:nvPr/>
        </p:nvSpPr>
        <p:spPr>
          <a:xfrm>
            <a:off x="3470978" y="2006697"/>
            <a:ext cx="4989454" cy="689079"/>
          </a:xfrm>
          <a:prstGeom prst="borderCallout1">
            <a:avLst>
              <a:gd name="adj1" fmla="val 47049"/>
              <a:gd name="adj2" fmla="val -964"/>
              <a:gd name="adj3" fmla="val 16205"/>
              <a:gd name="adj4" fmla="val -34637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</a:rPr>
              <a:t>Uložit jako </a:t>
            </a:r>
            <a:r>
              <a:rPr lang="cs-CZ" dirty="0" smtClean="0">
                <a:solidFill>
                  <a:schemeClr val="bg1"/>
                </a:solidFill>
              </a:rPr>
              <a:t>– uloží rozpracovaný dokument s možností změnit název i umístění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Čárový popisek 1 15"/>
          <p:cNvSpPr/>
          <p:nvPr/>
        </p:nvSpPr>
        <p:spPr>
          <a:xfrm>
            <a:off x="3470978" y="2695777"/>
            <a:ext cx="4994149" cy="445192"/>
          </a:xfrm>
          <a:prstGeom prst="borderCallout1">
            <a:avLst>
              <a:gd name="adj1" fmla="val 47049"/>
              <a:gd name="adj2" fmla="val -964"/>
              <a:gd name="adj3" fmla="val -66807"/>
              <a:gd name="adj4" fmla="val -38678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</a:rPr>
              <a:t>Otevřít</a:t>
            </a:r>
            <a:r>
              <a:rPr lang="cs-CZ" dirty="0" smtClean="0">
                <a:solidFill>
                  <a:schemeClr val="bg1"/>
                </a:solidFill>
              </a:rPr>
              <a:t> – otevření existujícího dokumentu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Čárový popisek 1 16"/>
          <p:cNvSpPr/>
          <p:nvPr/>
        </p:nvSpPr>
        <p:spPr>
          <a:xfrm>
            <a:off x="3470977" y="3160017"/>
            <a:ext cx="4994150" cy="344540"/>
          </a:xfrm>
          <a:prstGeom prst="borderCallout1">
            <a:avLst>
              <a:gd name="adj1" fmla="val 47049"/>
              <a:gd name="adj2" fmla="val -964"/>
              <a:gd name="adj3" fmla="val -62208"/>
              <a:gd name="adj4" fmla="val -40771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</a:rPr>
              <a:t>Informace</a:t>
            </a:r>
            <a:r>
              <a:rPr lang="cs-CZ" dirty="0" smtClean="0">
                <a:solidFill>
                  <a:schemeClr val="bg1"/>
                </a:solidFill>
              </a:rPr>
              <a:t> – o dokumentu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Čárový popisek 1 17"/>
          <p:cNvSpPr/>
          <p:nvPr/>
        </p:nvSpPr>
        <p:spPr>
          <a:xfrm>
            <a:off x="3465150" y="3504557"/>
            <a:ext cx="4999977" cy="356491"/>
          </a:xfrm>
          <a:prstGeom prst="borderCallout1">
            <a:avLst>
              <a:gd name="adj1" fmla="val 47049"/>
              <a:gd name="adj2" fmla="val -964"/>
              <a:gd name="adj3" fmla="val 75039"/>
              <a:gd name="adj4" fmla="val -41961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</a:rPr>
              <a:t>Nový</a:t>
            </a:r>
            <a:r>
              <a:rPr lang="cs-CZ" dirty="0" smtClean="0">
                <a:solidFill>
                  <a:schemeClr val="bg1"/>
                </a:solidFill>
              </a:rPr>
              <a:t> – vytvoření nového dokumentu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9" name="Čárový popisek 1 18"/>
          <p:cNvSpPr/>
          <p:nvPr/>
        </p:nvSpPr>
        <p:spPr>
          <a:xfrm>
            <a:off x="3465149" y="3861048"/>
            <a:ext cx="4995283" cy="360040"/>
          </a:xfrm>
          <a:prstGeom prst="borderCallout1">
            <a:avLst>
              <a:gd name="adj1" fmla="val 47049"/>
              <a:gd name="adj2" fmla="val -964"/>
              <a:gd name="adj3" fmla="val 62728"/>
              <a:gd name="adj4" fmla="val -43322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</a:rPr>
              <a:t>Tisk</a:t>
            </a:r>
            <a:r>
              <a:rPr lang="cs-CZ" dirty="0" smtClean="0">
                <a:solidFill>
                  <a:schemeClr val="bg1"/>
                </a:solidFill>
              </a:rPr>
              <a:t> – výstup na tiskárnu (otevřený dokument)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Čárový popisek 1 19"/>
          <p:cNvSpPr/>
          <p:nvPr/>
        </p:nvSpPr>
        <p:spPr>
          <a:xfrm>
            <a:off x="3465150" y="4221088"/>
            <a:ext cx="4995282" cy="689079"/>
          </a:xfrm>
          <a:prstGeom prst="borderCallout1">
            <a:avLst>
              <a:gd name="adj1" fmla="val 47049"/>
              <a:gd name="adj2" fmla="val -964"/>
              <a:gd name="adj3" fmla="val 44353"/>
              <a:gd name="adj4" fmla="val -41406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</a:rPr>
              <a:t>Uložit a odeslat </a:t>
            </a:r>
            <a:r>
              <a:rPr lang="cs-CZ" dirty="0" smtClean="0">
                <a:solidFill>
                  <a:schemeClr val="bg1"/>
                </a:solidFill>
              </a:rPr>
              <a:t>– umožní poslat dokument (např. e-mailem, …)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Čárový popisek 1 20"/>
          <p:cNvSpPr/>
          <p:nvPr/>
        </p:nvSpPr>
        <p:spPr>
          <a:xfrm>
            <a:off x="3465149" y="4910167"/>
            <a:ext cx="4995283" cy="463049"/>
          </a:xfrm>
          <a:prstGeom prst="borderCallout1">
            <a:avLst>
              <a:gd name="adj1" fmla="val 47049"/>
              <a:gd name="adj2" fmla="val -964"/>
              <a:gd name="adj3" fmla="val 72310"/>
              <a:gd name="adj4" fmla="val -36691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bg1"/>
                </a:solidFill>
              </a:rPr>
              <a:t>Možnosti</a:t>
            </a:r>
            <a:r>
              <a:rPr lang="cs-CZ" dirty="0" smtClean="0">
                <a:solidFill>
                  <a:schemeClr val="bg1"/>
                </a:solidFill>
              </a:rPr>
              <a:t> – programu Word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04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Úkoly</a:t>
            </a:r>
          </a:p>
        </p:txBody>
      </p:sp>
      <p:sp>
        <p:nvSpPr>
          <p:cNvPr id="3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536504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cs-CZ" sz="2800" dirty="0" smtClean="0"/>
              <a:t>Zjisti informace o libovolném dokumentu (např. počet stránek, doba úprav …)</a:t>
            </a:r>
            <a:endParaRPr lang="cs-CZ" sz="2800" dirty="0" smtClean="0"/>
          </a:p>
          <a:p>
            <a:pPr marL="571500" indent="-571500">
              <a:defRPr/>
            </a:pPr>
            <a:r>
              <a:rPr lang="cs-CZ" sz="2800" dirty="0" smtClean="0"/>
              <a:t>Co nepatří do pásu karet?</a:t>
            </a:r>
          </a:p>
          <a:p>
            <a:pPr marL="400050" lvl="1" indent="0">
              <a:buNone/>
              <a:defRPr/>
            </a:pPr>
            <a:r>
              <a:rPr lang="cs-CZ" sz="2800" dirty="0" smtClean="0"/>
              <a:t>SOUBOR – ROZLOŽENÍ STRÁNKY – TISK – ZOBRAZENÍ – REVIZE - ULOŽIT</a:t>
            </a:r>
            <a:endParaRPr lang="cs-CZ" sz="2800" dirty="0" smtClean="0"/>
          </a:p>
          <a:p>
            <a:pPr marL="571500" indent="-571500">
              <a:defRPr/>
            </a:pPr>
            <a:r>
              <a:rPr lang="cs-CZ" sz="2800" dirty="0" smtClean="0"/>
              <a:t>Vysvětli rozdíl mezi ULOŽIT a ULOŽIT JAKO</a:t>
            </a:r>
          </a:p>
          <a:p>
            <a:pPr>
              <a:defRPr/>
            </a:pPr>
            <a:r>
              <a:rPr lang="cs-CZ" sz="2800" dirty="0" smtClean="0"/>
              <a:t>   Více </a:t>
            </a:r>
            <a:r>
              <a:rPr lang="cs-CZ" sz="2800" dirty="0"/>
              <a:t>možností práce s textem a jeho úpravou má  </a:t>
            </a:r>
            <a:r>
              <a:rPr lang="cs-CZ" sz="2800" dirty="0" smtClean="0"/>
              <a:t>    </a:t>
            </a:r>
          </a:p>
          <a:p>
            <a:pPr marL="0" indent="0">
              <a:buNone/>
              <a:defRPr/>
            </a:pPr>
            <a:r>
              <a:rPr lang="cs-CZ" sz="2800" dirty="0"/>
              <a:t> </a:t>
            </a:r>
            <a:r>
              <a:rPr lang="cs-CZ" sz="2800" dirty="0" smtClean="0"/>
              <a:t>      WORD / </a:t>
            </a:r>
            <a:r>
              <a:rPr lang="cs-CZ" sz="2800" dirty="0" err="1" smtClean="0"/>
              <a:t>WordPad</a:t>
            </a:r>
            <a:r>
              <a:rPr lang="cs-CZ" sz="2800" dirty="0" smtClean="0"/>
              <a:t> </a:t>
            </a:r>
            <a:endParaRPr lang="cs-CZ" sz="2800" dirty="0"/>
          </a:p>
          <a:p>
            <a:pPr>
              <a:defRPr/>
            </a:pPr>
            <a:endParaRPr lang="cs-CZ" sz="2800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6084168" y="2996952"/>
            <a:ext cx="864096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4355976" y="3429000"/>
            <a:ext cx="1224136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2339752" y="5157192"/>
            <a:ext cx="144016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30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1374</TotalTime>
  <Words>220</Words>
  <Application>Microsoft Office PowerPoint</Application>
  <PresentationFormat>Předvádění na obrazovce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Co to je?</vt:lpstr>
      <vt:lpstr>Popis prostředí</vt:lpstr>
      <vt:lpstr>Karta soubor</vt:lpstr>
      <vt:lpstr>Úkoly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IT tabule</cp:lastModifiedBy>
  <cp:revision>188</cp:revision>
  <dcterms:created xsi:type="dcterms:W3CDTF">2011-04-17T19:50:20Z</dcterms:created>
  <dcterms:modified xsi:type="dcterms:W3CDTF">2013-05-17T09:53:36Z</dcterms:modified>
</cp:coreProperties>
</file>