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sldIdLst>
    <p:sldId id="272" r:id="rId2"/>
    <p:sldId id="273" r:id="rId3"/>
    <p:sldId id="276" r:id="rId4"/>
    <p:sldId id="277" r:id="rId5"/>
    <p:sldId id="27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3DACE-2EFD-421E-996F-BB00B849589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120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5.4.2013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6189662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VY_I/2_INOVACE_64_WordPad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68398" y="2132856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8000" dirty="0" err="1" smtClean="0">
                <a:latin typeface="Arial Black" pitchFamily="34" charset="0"/>
              </a:rPr>
              <a:t>WordPad</a:t>
            </a:r>
            <a:endParaRPr lang="cs-CZ" sz="80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41572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Co to je?</a:t>
            </a:r>
          </a:p>
          <a:p>
            <a:pPr marL="609600" indent="-609600" eaLnBrk="1" hangingPunct="1"/>
            <a:r>
              <a:rPr lang="cs-CZ" sz="3600" dirty="0" smtClean="0"/>
              <a:t>Popis</a:t>
            </a:r>
          </a:p>
          <a:p>
            <a:pPr marL="609600" indent="-609600" eaLnBrk="1" hangingPunct="1"/>
            <a:r>
              <a:rPr lang="cs-CZ" sz="3600" dirty="0" smtClean="0"/>
              <a:t>Úkoly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6971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024688" cy="1143000"/>
          </a:xfrm>
        </p:spPr>
        <p:txBody>
          <a:bodyPr/>
          <a:lstStyle/>
          <a:p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Co to je?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320480"/>
          </a:xfrm>
        </p:spPr>
        <p:txBody>
          <a:bodyPr>
            <a:normAutofit fontScale="25000" lnSpcReduction="20000"/>
          </a:bodyPr>
          <a:lstStyle/>
          <a:p>
            <a:pPr marL="1371600" lvl="2" indent="-571500">
              <a:defRPr/>
            </a:pPr>
            <a:r>
              <a:rPr lang="cs-CZ" sz="12300" dirty="0" smtClean="0"/>
              <a:t>Jednoduchý textový editor (procesor) – program na práci s textem</a:t>
            </a:r>
          </a:p>
          <a:p>
            <a:pPr marL="1371600" lvl="2" indent="-571500">
              <a:defRPr/>
            </a:pPr>
            <a:r>
              <a:rPr lang="cs-CZ" sz="12300" dirty="0" smtClean="0"/>
              <a:t>Obsahuje jen základní funkce pro úpravu textů</a:t>
            </a:r>
          </a:p>
          <a:p>
            <a:pPr marL="1371600" lvl="2" indent="-571500">
              <a:defRPr/>
            </a:pPr>
            <a:r>
              <a:rPr lang="cs-CZ" sz="12300" dirty="0" smtClean="0"/>
              <a:t>Základní součást operačního systému Windows</a:t>
            </a:r>
          </a:p>
          <a:p>
            <a:pPr marL="1371600" lvl="2" indent="-571500">
              <a:defRPr/>
            </a:pPr>
            <a:r>
              <a:rPr lang="cs-CZ" sz="12300" dirty="0" smtClean="0"/>
              <a:t>Cesta: </a:t>
            </a:r>
          </a:p>
          <a:p>
            <a:pPr marL="800100" lvl="2" indent="0">
              <a:buNone/>
              <a:defRPr/>
            </a:pPr>
            <a:r>
              <a:rPr lang="cs-CZ" sz="12300" dirty="0" smtClean="0"/>
              <a:t>(Start) – Programy – Příslušenství - </a:t>
            </a:r>
            <a:r>
              <a:rPr lang="cs-CZ" sz="12300" dirty="0" err="1" smtClean="0"/>
              <a:t>WordPad</a:t>
            </a: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183567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6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7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2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8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Popis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89"/>
          <a:stretch/>
        </p:blipFill>
        <p:spPr bwMode="auto">
          <a:xfrm>
            <a:off x="680120" y="1335765"/>
            <a:ext cx="802793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Čárový popisek 1 2"/>
          <p:cNvSpPr/>
          <p:nvPr/>
        </p:nvSpPr>
        <p:spPr>
          <a:xfrm>
            <a:off x="709666" y="3099961"/>
            <a:ext cx="1152128" cy="1800200"/>
          </a:xfrm>
          <a:prstGeom prst="borderCallout1">
            <a:avLst>
              <a:gd name="adj1" fmla="val -1205"/>
              <a:gd name="adj2" fmla="val 38909"/>
              <a:gd name="adj3" fmla="val -53187"/>
              <a:gd name="adj4" fmla="val 37254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Práce se schránkou – kopírování, vkládání …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Čárový popisek 1 5"/>
          <p:cNvSpPr/>
          <p:nvPr/>
        </p:nvSpPr>
        <p:spPr>
          <a:xfrm>
            <a:off x="1993369" y="3099961"/>
            <a:ext cx="1693710" cy="1800200"/>
          </a:xfrm>
          <a:prstGeom prst="borderCallout1">
            <a:avLst>
              <a:gd name="adj1" fmla="val -1205"/>
              <a:gd name="adj2" fmla="val 38909"/>
              <a:gd name="adj3" fmla="val -50164"/>
              <a:gd name="adj4" fmla="val 39182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Úprava textu – druh písma, velikost, barva, podtržení …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3818451" y="3099961"/>
            <a:ext cx="1512168" cy="1800200"/>
          </a:xfrm>
          <a:prstGeom prst="borderCallout1">
            <a:avLst>
              <a:gd name="adj1" fmla="val -1205"/>
              <a:gd name="adj2" fmla="val 38909"/>
              <a:gd name="adj3" fmla="val -44117"/>
              <a:gd name="adj4" fmla="val 40089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Odstavec – odsazení textu, vložení odrážek, velikost řádku, zarovnání …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Čárový popisek 1 7"/>
          <p:cNvSpPr/>
          <p:nvPr/>
        </p:nvSpPr>
        <p:spPr>
          <a:xfrm>
            <a:off x="5436096" y="3099961"/>
            <a:ext cx="1152128" cy="1800200"/>
          </a:xfrm>
          <a:prstGeom prst="borderCallout1">
            <a:avLst>
              <a:gd name="adj1" fmla="val -1205"/>
              <a:gd name="adj2" fmla="val 38909"/>
              <a:gd name="adj3" fmla="val -53187"/>
              <a:gd name="adj4" fmla="val 37254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Vkládání obrázků, objektů jiných programů …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Čárový popisek 1 8"/>
          <p:cNvSpPr/>
          <p:nvPr/>
        </p:nvSpPr>
        <p:spPr>
          <a:xfrm>
            <a:off x="6948264" y="3979912"/>
            <a:ext cx="1584176" cy="1800200"/>
          </a:xfrm>
          <a:prstGeom prst="borderCallout1">
            <a:avLst>
              <a:gd name="adj1" fmla="val -1205"/>
              <a:gd name="adj2" fmla="val 38909"/>
              <a:gd name="adj3" fmla="val -53187"/>
              <a:gd name="adj4" fmla="val 37254"/>
            </a:avLst>
          </a:prstGeom>
          <a:solidFill>
            <a:srgbClr val="FFC000"/>
          </a:solidFill>
          <a:ln w="38100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Na bílou plochu se píše text (po kliknutí), místo označuje kurzor.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1274033" y="5009390"/>
            <a:ext cx="4608512" cy="864096"/>
          </a:xfrm>
          <a:prstGeom prst="ellipse">
            <a:avLst/>
          </a:prstGeom>
          <a:solidFill>
            <a:srgbClr val="FB2E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Kurzor = ukazatel na počítačovém monitoru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33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116632"/>
            <a:ext cx="7985125" cy="1143000"/>
          </a:xfrm>
        </p:spPr>
        <p:txBody>
          <a:bodyPr/>
          <a:lstStyle/>
          <a:p>
            <a:r>
              <a:rPr lang="cs-CZ" sz="3600" dirty="0" smtClean="0">
                <a:solidFill>
                  <a:schemeClr val="accent2"/>
                </a:solidFill>
                <a:latin typeface="Arial Black" pitchFamily="34" charset="0"/>
              </a:rPr>
              <a:t>Úkoly</a:t>
            </a:r>
            <a:endParaRPr lang="cs-CZ" sz="3600" dirty="0" smtClean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3" name="Rectangle 1027"/>
          <p:cNvSpPr>
            <a:spLocks noGrp="1" noChangeArrowheads="1"/>
          </p:cNvSpPr>
          <p:nvPr>
            <p:ph sz="quarter" idx="4294967295"/>
          </p:nvPr>
        </p:nvSpPr>
        <p:spPr>
          <a:xfrm>
            <a:off x="539552" y="1268760"/>
            <a:ext cx="7772400" cy="4536504"/>
          </a:xfrm>
        </p:spPr>
        <p:txBody>
          <a:bodyPr>
            <a:normAutofit/>
          </a:bodyPr>
          <a:lstStyle/>
          <a:p>
            <a:pPr marL="571500" indent="-571500">
              <a:defRPr/>
            </a:pPr>
            <a:r>
              <a:rPr lang="cs-CZ" sz="4000" dirty="0" smtClean="0"/>
              <a:t>Zapiš ve </a:t>
            </a:r>
            <a:r>
              <a:rPr lang="cs-CZ" sz="4000" dirty="0" err="1" smtClean="0"/>
              <a:t>WordPadu</a:t>
            </a:r>
            <a:r>
              <a:rPr lang="cs-CZ" sz="4000" dirty="0" smtClean="0"/>
              <a:t> tento text</a:t>
            </a:r>
          </a:p>
          <a:p>
            <a:pPr marL="571500" indent="-571500">
              <a:defRPr/>
            </a:pPr>
            <a:endParaRPr lang="cs-CZ" sz="4000" dirty="0"/>
          </a:p>
          <a:p>
            <a:pPr marL="571500" indent="-571500">
              <a:defRPr/>
            </a:pPr>
            <a:r>
              <a:rPr lang="cs-CZ" sz="4000" dirty="0" smtClean="0"/>
              <a:t>Uprav jej podle vzoru (vystřeď)</a:t>
            </a:r>
          </a:p>
          <a:p>
            <a:pPr marL="571500" indent="-571500">
              <a:defRPr/>
            </a:pPr>
            <a:endParaRPr lang="cs-CZ" sz="4000" dirty="0" smtClean="0"/>
          </a:p>
          <a:p>
            <a:pPr marL="0" indent="0">
              <a:buNone/>
              <a:defRPr/>
            </a:pPr>
            <a:r>
              <a:rPr lang="cs-CZ" sz="4000" dirty="0"/>
              <a:t>	</a:t>
            </a:r>
            <a:r>
              <a:rPr lang="cs-CZ" sz="4000" dirty="0" smtClean="0"/>
              <a:t> </a:t>
            </a:r>
            <a:endParaRPr lang="cs-CZ" sz="3000" dirty="0" smtClean="0"/>
          </a:p>
          <a:p>
            <a:pPr marL="0" indent="0" eaLnBrk="1" hangingPunct="1">
              <a:buFont typeface="Arial" charset="0"/>
              <a:buNone/>
              <a:defRPr/>
            </a:pPr>
            <a:endParaRPr lang="cs-CZ" sz="36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71"/>
          <a:stretch/>
        </p:blipFill>
        <p:spPr bwMode="auto">
          <a:xfrm>
            <a:off x="1998035" y="1916832"/>
            <a:ext cx="4400296" cy="924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92" y="3599770"/>
            <a:ext cx="6755181" cy="62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92" y="4412102"/>
            <a:ext cx="2232248" cy="74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109" y="4412102"/>
            <a:ext cx="2388222" cy="748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98" y="4412102"/>
            <a:ext cx="2200149" cy="76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301208"/>
            <a:ext cx="2362782" cy="347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301208"/>
            <a:ext cx="1934523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V="1">
            <a:off x="1936716" y="4077072"/>
            <a:ext cx="187012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V="1">
            <a:off x="3355629" y="4077072"/>
            <a:ext cx="712315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V="1">
            <a:off x="4987756" y="4077072"/>
            <a:ext cx="187012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H="1" flipV="1">
            <a:off x="7164288" y="4077072"/>
            <a:ext cx="317979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30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9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4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9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9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4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9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4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9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4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9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</p:bld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1333</TotalTime>
  <Words>125</Words>
  <Application>Microsoft Office PowerPoint</Application>
  <PresentationFormat>Předvádění na obrazovce (4:3)</PresentationFormat>
  <Paragraphs>28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Horizont</vt:lpstr>
      <vt:lpstr> </vt:lpstr>
      <vt:lpstr>Obsah</vt:lpstr>
      <vt:lpstr>Co to je?</vt:lpstr>
      <vt:lpstr>Popis</vt:lpstr>
      <vt:lpstr>Úkoly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PC</cp:lastModifiedBy>
  <cp:revision>176</cp:revision>
  <dcterms:created xsi:type="dcterms:W3CDTF">2011-04-17T19:50:20Z</dcterms:created>
  <dcterms:modified xsi:type="dcterms:W3CDTF">2013-04-05T09:41:38Z</dcterms:modified>
</cp:coreProperties>
</file>