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8" r:id="rId5"/>
    <p:sldId id="277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VY_I/2_INOVACE_54_Hledáme </a:t>
            </a: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 Googlem2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2636912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Hledáme s Googlem2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Typ souboru, informace</a:t>
            </a:r>
          </a:p>
          <a:p>
            <a:pPr marL="609600" indent="-609600" eaLnBrk="1" hangingPunct="1"/>
            <a:r>
              <a:rPr lang="cs-CZ" sz="3600" dirty="0" smtClean="0"/>
              <a:t>Hledání na webovské stránce, místní hledání</a:t>
            </a:r>
          </a:p>
          <a:p>
            <a:pPr marL="609600" indent="-609600" eaLnBrk="1" hangingPunct="1"/>
            <a:r>
              <a:rPr lang="cs-CZ" sz="3600" dirty="0" smtClean="0"/>
              <a:t>Vyhledávání pomocí obrázku</a:t>
            </a:r>
          </a:p>
          <a:p>
            <a:pPr marL="609600" indent="-609600"/>
            <a:r>
              <a:rPr lang="cs-CZ" sz="3600" dirty="0"/>
              <a:t>Úlohy na procvičení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1" y="116632"/>
            <a:ext cx="7791769" cy="1143000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  <a:t>Typ souboru, informace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2000" dirty="0" smtClean="0"/>
              <a:t>Nalezení souboru (např. dokument, prezentace …) pomocí </a:t>
            </a:r>
            <a:r>
              <a:rPr lang="cs-CZ" sz="2000" dirty="0" err="1" smtClean="0"/>
              <a:t>filetype:přípona</a:t>
            </a:r>
            <a:r>
              <a:rPr lang="cs-CZ" sz="2000" dirty="0" smtClean="0"/>
              <a:t>. </a:t>
            </a:r>
            <a:endParaRPr lang="cs-CZ" sz="3000" dirty="0"/>
          </a:p>
          <a:p>
            <a:pPr marL="609600" indent="-609600" eaLnBrk="1" hangingPunct="1">
              <a:defRPr/>
            </a:pPr>
            <a:endParaRPr lang="cs-CZ" sz="3000" dirty="0" smtClean="0"/>
          </a:p>
          <a:p>
            <a:pPr marL="609600" indent="-609600" eaLnBrk="1" hangingPunct="1">
              <a:defRPr/>
            </a:pPr>
            <a:endParaRPr lang="cs-CZ" sz="3000" dirty="0" smtClean="0"/>
          </a:p>
          <a:p>
            <a:pPr marL="0" indent="0" eaLnBrk="1" hangingPunct="1">
              <a:buNone/>
              <a:defRPr/>
            </a:pPr>
            <a:endParaRPr lang="cs-CZ" sz="3000" dirty="0"/>
          </a:p>
          <a:p>
            <a:pPr marL="609600" indent="-609600" eaLnBrk="1" hangingPunct="1">
              <a:defRPr/>
            </a:pPr>
            <a:r>
              <a:rPr lang="cs-CZ" sz="2400" dirty="0" smtClean="0"/>
              <a:t>Vyhledání užitečné informace (počasí, západ slunce …)</a:t>
            </a:r>
          </a:p>
          <a:p>
            <a:pPr marL="800100" lvl="2" indent="0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3975"/>
            <a:ext cx="74580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ál 9"/>
          <p:cNvSpPr/>
          <p:nvPr/>
        </p:nvSpPr>
        <p:spPr>
          <a:xfrm>
            <a:off x="3912591" y="1942865"/>
            <a:ext cx="947441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77" y="4365104"/>
            <a:ext cx="745807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3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1" y="116632"/>
            <a:ext cx="7791769" cy="1143000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  <a:t>Hledání na webovské stránce, místní hledání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2000" dirty="0" smtClean="0"/>
              <a:t>Hledání na konkrétní webové stránce pomocí </a:t>
            </a:r>
            <a:r>
              <a:rPr lang="cs-CZ" sz="2000" dirty="0" err="1" smtClean="0"/>
              <a:t>site:adresa</a:t>
            </a:r>
            <a:r>
              <a:rPr lang="cs-CZ" sz="2000" dirty="0" smtClean="0"/>
              <a:t> webu</a:t>
            </a:r>
            <a:endParaRPr lang="cs-CZ" sz="2000" dirty="0"/>
          </a:p>
          <a:p>
            <a:pPr marL="609600" indent="-609600" eaLnBrk="1" hangingPunct="1">
              <a:defRPr/>
            </a:pPr>
            <a:endParaRPr lang="cs-CZ" sz="2000" dirty="0"/>
          </a:p>
          <a:p>
            <a:pPr marL="609600" indent="-609600" eaLnBrk="1" hangingPunct="1">
              <a:defRPr/>
            </a:pPr>
            <a:endParaRPr lang="cs-CZ" sz="2000" dirty="0"/>
          </a:p>
          <a:p>
            <a:pPr marL="609600" indent="-609600">
              <a:defRPr/>
            </a:pPr>
            <a:endParaRPr lang="cs-CZ" sz="2000" dirty="0" smtClean="0"/>
          </a:p>
          <a:p>
            <a:pPr marL="609600" indent="-609600">
              <a:defRPr/>
            </a:pPr>
            <a:endParaRPr lang="cs-CZ" sz="2000" dirty="0"/>
          </a:p>
          <a:p>
            <a:pPr marL="609600" indent="-609600">
              <a:defRPr/>
            </a:pPr>
            <a:r>
              <a:rPr lang="cs-CZ" sz="2000" dirty="0" smtClean="0"/>
              <a:t>Hledáme místní výraz – odkaz i na mapu</a:t>
            </a:r>
            <a:endParaRPr lang="cs-CZ" sz="2000" dirty="0"/>
          </a:p>
          <a:p>
            <a:pPr marL="800100" lvl="2" indent="0">
              <a:buNone/>
              <a:defRPr/>
            </a:pPr>
            <a:r>
              <a:rPr lang="cs-CZ" sz="2000" dirty="0"/>
              <a:t>			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9250"/>
            <a:ext cx="73342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ál 15"/>
          <p:cNvSpPr/>
          <p:nvPr/>
        </p:nvSpPr>
        <p:spPr>
          <a:xfrm>
            <a:off x="2267745" y="1556792"/>
            <a:ext cx="172819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3" y="3861048"/>
            <a:ext cx="733425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>
            <a:off x="4788024" y="3861048"/>
            <a:ext cx="2232248" cy="936104"/>
          </a:xfrm>
          <a:prstGeom prst="straightConnector1">
            <a:avLst/>
          </a:prstGeom>
          <a:ln w="57150">
            <a:solidFill>
              <a:srgbClr val="FB2E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3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  <a:t>Vyhledávání pomocí obrázku</a:t>
            </a:r>
            <a:b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</a:br>
            <a:endParaRPr lang="cs-CZ" sz="3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188081"/>
            <a:ext cx="7924800" cy="4114800"/>
          </a:xfrm>
        </p:spPr>
        <p:txBody>
          <a:bodyPr/>
          <a:lstStyle/>
          <a:p>
            <a:r>
              <a:rPr lang="cs-CZ" sz="2400" dirty="0" smtClean="0"/>
              <a:t>Google.cz/</a:t>
            </a:r>
            <a:r>
              <a:rPr lang="cs-CZ" sz="2400" dirty="0" err="1" smtClean="0"/>
              <a:t>obrazky</a:t>
            </a:r>
            <a:endParaRPr lang="cs-CZ" sz="2400" dirty="0" smtClean="0"/>
          </a:p>
          <a:p>
            <a:r>
              <a:rPr lang="cs-CZ" sz="2400" dirty="0" smtClean="0"/>
              <a:t>Pomocí přetažení obrázku myší do </a:t>
            </a:r>
            <a:r>
              <a:rPr lang="cs-CZ" sz="2400" dirty="0" smtClean="0">
                <a:solidFill>
                  <a:srgbClr val="FF0000"/>
                </a:solidFill>
              </a:rPr>
              <a:t>políčka pro vyhledávání</a:t>
            </a:r>
            <a:r>
              <a:rPr lang="cs-CZ" sz="2400" dirty="0" smtClean="0"/>
              <a:t>, či jeho vložení (</a:t>
            </a:r>
            <a:r>
              <a:rPr lang="cs-CZ" sz="2400" dirty="0" smtClean="0">
                <a:solidFill>
                  <a:srgbClr val="00B0F0"/>
                </a:solidFill>
              </a:rPr>
              <a:t>ikona fotoaparátu</a:t>
            </a:r>
            <a:r>
              <a:rPr lang="cs-CZ" sz="2400" dirty="0" smtClean="0"/>
              <a:t>) lze hledat pomocí obrázku – bez psaného textu.</a:t>
            </a:r>
            <a:endParaRPr lang="cs-CZ" sz="2400" dirty="0"/>
          </a:p>
          <a:p>
            <a:endParaRPr lang="cs-CZ" sz="1600" dirty="0" smtClean="0"/>
          </a:p>
          <a:p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18" y="3288024"/>
            <a:ext cx="7366915" cy="208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3563888" y="2060848"/>
            <a:ext cx="1944216" cy="2952328"/>
          </a:xfrm>
          <a:prstGeom prst="straightConnector1">
            <a:avLst/>
          </a:prstGeom>
          <a:ln w="57150">
            <a:solidFill>
              <a:srgbClr val="FB2E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563888" y="2492896"/>
            <a:ext cx="2952328" cy="252028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5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  <a:latin typeface="Arial Black" pitchFamily="34" charset="0"/>
              </a:rPr>
              <a:t>Úlohy na procvičení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1.) Nalezni </a:t>
            </a:r>
            <a:r>
              <a:rPr lang="cs-CZ" sz="2400" dirty="0"/>
              <a:t>a prohlédni </a:t>
            </a:r>
            <a:r>
              <a:rPr lang="cs-CZ" sz="2400" dirty="0" smtClean="0"/>
              <a:t>si dokument:</a:t>
            </a:r>
          </a:p>
          <a:p>
            <a:pPr marL="0" indent="0">
              <a:buNone/>
              <a:defRPr/>
            </a:pPr>
            <a:r>
              <a:rPr lang="cs-CZ" sz="2400" dirty="0" smtClean="0"/>
              <a:t>Pravidla </a:t>
            </a:r>
            <a:r>
              <a:rPr lang="cs-CZ" sz="2400" dirty="0"/>
              <a:t>pro hodnocení žáků </a:t>
            </a:r>
            <a:r>
              <a:rPr lang="cs-CZ" sz="2400" dirty="0" smtClean="0"/>
              <a:t>Úvalno (formát </a:t>
            </a:r>
            <a:r>
              <a:rPr lang="cs-CZ" sz="2400" dirty="0" err="1" smtClean="0"/>
              <a:t>pdf</a:t>
            </a:r>
            <a:r>
              <a:rPr lang="cs-CZ" sz="2400" dirty="0" smtClean="0"/>
              <a:t>)</a:t>
            </a:r>
          </a:p>
          <a:p>
            <a:pPr marL="0" indent="0">
              <a:buNone/>
              <a:defRPr/>
            </a:pPr>
            <a:r>
              <a:rPr lang="cs-CZ" sz="2400" dirty="0" smtClean="0"/>
              <a:t>2.) Zjisti, jaká je předpověď počasí pro Úvalno, Moskvu a </a:t>
            </a:r>
            <a:r>
              <a:rPr lang="cs-CZ" sz="2400" dirty="0" err="1" smtClean="0"/>
              <a:t>Tokyo</a:t>
            </a:r>
            <a:r>
              <a:rPr lang="cs-CZ" sz="2400" dirty="0" smtClean="0"/>
              <a:t>. Kdy vychází v daných lokalitách slunce?</a:t>
            </a: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3.) Nalezni rozhlednu </a:t>
            </a:r>
            <a:r>
              <a:rPr lang="cs-CZ" sz="2400" dirty="0" err="1" smtClean="0"/>
              <a:t>Cvilín</a:t>
            </a:r>
            <a:r>
              <a:rPr lang="cs-CZ" sz="2400" dirty="0" smtClean="0"/>
              <a:t> Krnov a Hanse </a:t>
            </a:r>
            <a:r>
              <a:rPr lang="cs-CZ" sz="2400" dirty="0" err="1" smtClean="0"/>
              <a:t>Kudlicha</a:t>
            </a:r>
            <a:r>
              <a:rPr lang="cs-CZ" sz="2400" dirty="0" smtClean="0"/>
              <a:t> Úvalno.</a:t>
            </a:r>
          </a:p>
          <a:p>
            <a:pPr marL="0" indent="0">
              <a:buNone/>
              <a:defRPr/>
            </a:pPr>
            <a:r>
              <a:rPr lang="cs-CZ" sz="2400" dirty="0" smtClean="0"/>
              <a:t>4.) Co se nachází na </a:t>
            </a:r>
            <a:r>
              <a:rPr lang="cs-CZ" sz="2400" smtClean="0"/>
              <a:t>této adrese?</a:t>
            </a:r>
            <a:endParaRPr lang="cs-CZ" sz="2400" dirty="0" smtClean="0"/>
          </a:p>
          <a:p>
            <a:pPr marL="0" indent="0" algn="ctr">
              <a:buNone/>
              <a:defRPr/>
            </a:pPr>
            <a:r>
              <a:rPr lang="cs-CZ" sz="2400" dirty="0" err="1" smtClean="0"/>
              <a:t>mona</a:t>
            </a:r>
            <a:r>
              <a:rPr lang="cs-CZ" sz="2400" dirty="0" smtClean="0"/>
              <a:t> </a:t>
            </a:r>
            <a:r>
              <a:rPr lang="cs-CZ" sz="2400" dirty="0" err="1" smtClean="0"/>
              <a:t>lisa</a:t>
            </a:r>
            <a:r>
              <a:rPr lang="cs-CZ" sz="2400" dirty="0" smtClean="0"/>
              <a:t> </a:t>
            </a:r>
            <a:r>
              <a:rPr lang="cs-CZ" sz="2400" dirty="0" err="1" smtClean="0"/>
              <a:t>site:louvre.fr</a:t>
            </a:r>
            <a:endParaRPr lang="cs-CZ" sz="2400" dirty="0" smtClean="0"/>
          </a:p>
          <a:p>
            <a:pPr marL="0" indent="0"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1318</TotalTime>
  <Words>168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Typ souboru, informace</vt:lpstr>
      <vt:lpstr>Hledání na webovské stránce, místní hledání</vt:lpstr>
      <vt:lpstr>Vyhledávání pomocí obrázku </vt:lpstr>
      <vt:lpstr>Úlohy na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kanokovi</cp:lastModifiedBy>
  <cp:revision>177</cp:revision>
  <dcterms:created xsi:type="dcterms:W3CDTF">2011-04-17T19:50:20Z</dcterms:created>
  <dcterms:modified xsi:type="dcterms:W3CDTF">2013-02-26T19:25:19Z</dcterms:modified>
</cp:coreProperties>
</file>