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sldIdLst>
    <p:sldId id="331" r:id="rId2"/>
    <p:sldId id="332" r:id="rId3"/>
    <p:sldId id="333" r:id="rId4"/>
    <p:sldId id="357" r:id="rId5"/>
    <p:sldId id="33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747056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VY_III/2_INOVACE_38_Malování-nástroje2</a:t>
            </a:r>
            <a:endParaRPr lang="cs-CZ" sz="18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91497" y="270892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Malování – nástroje 2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1674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Kapátko a lupa</a:t>
            </a:r>
          </a:p>
          <a:p>
            <a:pPr marL="609600" indent="-609600" eaLnBrk="1" hangingPunct="1"/>
            <a:r>
              <a:rPr lang="cs-CZ" sz="3600" smtClean="0"/>
              <a:t>Výběr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64811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Kapátko a lupa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472" y="1365134"/>
            <a:ext cx="1224136" cy="546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Čárový popisek 1 4"/>
          <p:cNvSpPr/>
          <p:nvPr/>
        </p:nvSpPr>
        <p:spPr>
          <a:xfrm>
            <a:off x="1043608" y="2060848"/>
            <a:ext cx="3240360" cy="3672408"/>
          </a:xfrm>
          <a:prstGeom prst="borderCallout1">
            <a:avLst>
              <a:gd name="adj1" fmla="val -2073"/>
              <a:gd name="adj2" fmla="val 98229"/>
              <a:gd name="adj3" fmla="val -8115"/>
              <a:gd name="adj4" fmla="val 97895"/>
            </a:avLst>
          </a:prstGeom>
          <a:solidFill>
            <a:srgbClr val="FFFF00"/>
          </a:solidFill>
          <a:ln w="476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Kapátko – vybere barvu v již nakresleném obrázku (nemusíme ji hledat) a nastaví ji jako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Barvu 1 (levé tlačítko myši)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Barvu 2 (pravé tlačítko myši)</a:t>
            </a:r>
          </a:p>
        </p:txBody>
      </p:sp>
      <p:sp>
        <p:nvSpPr>
          <p:cNvPr id="6" name="Čárový popisek 1 5"/>
          <p:cNvSpPr/>
          <p:nvPr/>
        </p:nvSpPr>
        <p:spPr>
          <a:xfrm>
            <a:off x="4448022" y="2043514"/>
            <a:ext cx="3240360" cy="3672408"/>
          </a:xfrm>
          <a:prstGeom prst="borderCallout1">
            <a:avLst>
              <a:gd name="adj1" fmla="val -187"/>
              <a:gd name="adj2" fmla="val 8869"/>
              <a:gd name="adj3" fmla="val -6606"/>
              <a:gd name="adj4" fmla="val 8107"/>
            </a:avLst>
          </a:prstGeom>
          <a:solidFill>
            <a:srgbClr val="FFFF00"/>
          </a:solidFill>
          <a:ln w="476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Lupa – umožňuje zvětšovat (levé tlačítko myši) a zase zmenšovat (pravé tlačítko myši) vybranou část obrázku. Vhodné pro jemnější dokreslení obrázku.</a:t>
            </a:r>
          </a:p>
        </p:txBody>
      </p:sp>
    </p:spTree>
    <p:extLst>
      <p:ext uri="{BB962C8B-B14F-4D97-AF65-F5344CB8AC3E}">
        <p14:creationId xmlns:p14="http://schemas.microsoft.com/office/powerpoint/2010/main" val="366554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Výběr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6"/>
          <a:stretch/>
        </p:blipFill>
        <p:spPr bwMode="auto">
          <a:xfrm>
            <a:off x="755576" y="1340768"/>
            <a:ext cx="2736304" cy="126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Čárový popisek 1 5"/>
          <p:cNvSpPr/>
          <p:nvPr/>
        </p:nvSpPr>
        <p:spPr>
          <a:xfrm>
            <a:off x="4067944" y="1052736"/>
            <a:ext cx="4320480" cy="2520280"/>
          </a:xfrm>
          <a:prstGeom prst="borderCallout1">
            <a:avLst>
              <a:gd name="adj1" fmla="val -187"/>
              <a:gd name="adj2" fmla="val 8869"/>
              <a:gd name="adj3" fmla="val 49790"/>
              <a:gd name="adj4" fmla="val -67572"/>
            </a:avLst>
          </a:prstGeom>
          <a:solidFill>
            <a:srgbClr val="FFFF00"/>
          </a:solidFill>
          <a:ln w="47625"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Kliknutím zobrazíme možnosti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Tvarů výběru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Možnosti výběru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Jeho průhlednost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Vybranou část obrázku můžeme přesunovat pomocí držení levého tlačítka myši.</a:t>
            </a:r>
          </a:p>
        </p:txBody>
      </p:sp>
      <p:sp>
        <p:nvSpPr>
          <p:cNvPr id="8" name="Čárový popisek 1 7"/>
          <p:cNvSpPr/>
          <p:nvPr/>
        </p:nvSpPr>
        <p:spPr>
          <a:xfrm>
            <a:off x="4067944" y="3717032"/>
            <a:ext cx="4320480" cy="2016224"/>
          </a:xfrm>
          <a:prstGeom prst="borderCallout1">
            <a:avLst>
              <a:gd name="adj1" fmla="val -187"/>
              <a:gd name="adj2" fmla="val 8869"/>
              <a:gd name="adj3" fmla="val -68400"/>
              <a:gd name="adj4" fmla="val -18509"/>
            </a:avLst>
          </a:prstGeom>
          <a:solidFill>
            <a:srgbClr val="FFFF00"/>
          </a:solidFill>
          <a:ln w="476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Vybranou část můžeme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oříznout (zůstane pouze vybraná část)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změnit </a:t>
            </a:r>
            <a:r>
              <a:rPr lang="cs-CZ" sz="2400" dirty="0">
                <a:solidFill>
                  <a:schemeClr val="bg1"/>
                </a:solidFill>
              </a:rPr>
              <a:t>její velikost </a:t>
            </a:r>
            <a:endParaRPr lang="cs-CZ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otáčet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3" b="-9851"/>
          <a:stretch/>
        </p:blipFill>
        <p:spPr bwMode="auto">
          <a:xfrm>
            <a:off x="755576" y="2595348"/>
            <a:ext cx="2736304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ál 1"/>
          <p:cNvSpPr/>
          <p:nvPr/>
        </p:nvSpPr>
        <p:spPr>
          <a:xfrm>
            <a:off x="1612179" y="1309401"/>
            <a:ext cx="1872208" cy="12961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4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09634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978-80-7402-015-5.</a:t>
            </a:r>
          </a:p>
        </p:txBody>
      </p:sp>
    </p:spTree>
    <p:extLst>
      <p:ext uri="{BB962C8B-B14F-4D97-AF65-F5344CB8AC3E}">
        <p14:creationId xmlns:p14="http://schemas.microsoft.com/office/powerpoint/2010/main" val="10700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1124</TotalTime>
  <Words>119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Horizont</vt:lpstr>
      <vt:lpstr> </vt:lpstr>
      <vt:lpstr>Obsah</vt:lpstr>
      <vt:lpstr>Kapátko a lupa</vt:lpstr>
      <vt:lpstr>Výběr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188</cp:revision>
  <dcterms:created xsi:type="dcterms:W3CDTF">2011-04-17T19:50:20Z</dcterms:created>
  <dcterms:modified xsi:type="dcterms:W3CDTF">2011-12-07T18:22:01Z</dcterms:modified>
</cp:coreProperties>
</file>