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9"/>
  </p:notesMasterIdLst>
  <p:sldIdLst>
    <p:sldId id="285" r:id="rId2"/>
    <p:sldId id="286" r:id="rId3"/>
    <p:sldId id="287" r:id="rId4"/>
    <p:sldId id="289" r:id="rId5"/>
    <p:sldId id="290" r:id="rId6"/>
    <p:sldId id="291" r:id="rId7"/>
    <p:sldId id="28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c/Coca_cola.jpg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//upload.wikimedia.org/wikipedia/commons/3/3b/French-power-socket.jp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French-power-socke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VY_III/2_INOVACE_26_Spuštění PC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599" y="306896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800" dirty="0" smtClean="0">
                <a:latin typeface="Arial Black" pitchFamily="34" charset="0"/>
              </a:rPr>
              <a:t>Spuštění PC</a:t>
            </a:r>
            <a:endParaRPr lang="cs-CZ" sz="88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6769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Spuštění PC</a:t>
            </a:r>
          </a:p>
          <a:p>
            <a:pPr marL="609600" indent="-609600" eaLnBrk="1" hangingPunct="1"/>
            <a:r>
              <a:rPr lang="cs-CZ" sz="3600" dirty="0" smtClean="0"/>
              <a:t>Dodržujte bezpečnost</a:t>
            </a:r>
          </a:p>
          <a:p>
            <a:pPr marL="609600" indent="-609600" eaLnBrk="1" hangingPunct="1"/>
            <a:r>
              <a:rPr lang="cs-CZ" sz="3600" dirty="0" smtClean="0"/>
              <a:t>Hygiena u PC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0479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Spuštění PC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2328664"/>
          </a:xfrm>
        </p:spPr>
        <p:txBody>
          <a:bodyPr>
            <a:normAutofit fontScale="92500"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Stiskem tlačítka (POWER)  </a:t>
            </a:r>
            <a:r>
              <a:rPr lang="cs-CZ" sz="3600" dirty="0"/>
              <a:t>na skříni </a:t>
            </a:r>
            <a:r>
              <a:rPr lang="cs-CZ" sz="3600" dirty="0" smtClean="0"/>
              <a:t>počítače 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Počítač </a:t>
            </a:r>
            <a:r>
              <a:rPr lang="cs-CZ" sz="3600" dirty="0"/>
              <a:t>se </a:t>
            </a:r>
            <a:r>
              <a:rPr lang="cs-CZ" sz="3600" dirty="0" smtClean="0"/>
              <a:t>zapne, kontroluje svou funkčnost a připojené části a zařízení </a:t>
            </a:r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7" name="Picture 6" descr="File:Personal Computer Pentium I 5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95453"/>
            <a:ext cx="2789937" cy="179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Čárový popisek 1 4"/>
          <p:cNvSpPr/>
          <p:nvPr/>
        </p:nvSpPr>
        <p:spPr>
          <a:xfrm>
            <a:off x="4713777" y="3861048"/>
            <a:ext cx="3384376" cy="1411119"/>
          </a:xfrm>
          <a:prstGeom prst="borderCallout1">
            <a:avLst>
              <a:gd name="adj1" fmla="val 18750"/>
              <a:gd name="adj2" fmla="val -8333"/>
              <a:gd name="adj3" fmla="val 25723"/>
              <a:gd name="adj4" fmla="val -38676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Pozor! Pokud stisknete tlačítko po spuštění, může dojít i k poškození PC či jeho částí.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5370868"/>
            <a:ext cx="729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 spuštění PC je někdy potřeba zadat své uživatelské jméno a heslo!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7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Dodržujte bezpečnost !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77788" y="1556792"/>
            <a:ext cx="7772400" cy="232866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Počítač </a:t>
            </a:r>
            <a:r>
              <a:rPr lang="cs-CZ" sz="3600" dirty="0"/>
              <a:t>je elektrické </a:t>
            </a:r>
            <a:r>
              <a:rPr lang="cs-CZ" sz="3600" dirty="0" smtClean="0"/>
              <a:t>zařízení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K </a:t>
            </a:r>
            <a:r>
              <a:rPr lang="cs-CZ" sz="3600" dirty="0"/>
              <a:t>elektřině je připojena i většina jeho </a:t>
            </a:r>
            <a:r>
              <a:rPr lang="cs-CZ" sz="3600" dirty="0" smtClean="0"/>
              <a:t>součástí a příslušenství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Do PC nesaháme, nesnažíme se cokoli připojovat a PC nezakrýváme (potřebuje větrat)</a:t>
            </a:r>
          </a:p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1028" name="Picture 4" descr="R:\Dočasné soubory Internetu\Content.IE5\G510JWN8\MC900018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90299"/>
            <a:ext cx="1154887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File:Coca col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671" y="3800975"/>
            <a:ext cx="2668636" cy="200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„Zákaz“ 2"/>
          <p:cNvSpPr/>
          <p:nvPr/>
        </p:nvSpPr>
        <p:spPr>
          <a:xfrm>
            <a:off x="3053095" y="3652824"/>
            <a:ext cx="2664296" cy="2296945"/>
          </a:xfrm>
          <a:prstGeom prst="noSmoking">
            <a:avLst>
              <a:gd name="adj" fmla="val 9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" name="Picture 2" descr="File:French-power-socke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2" y="4050560"/>
            <a:ext cx="1994000" cy="14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4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Hygiena u PC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391284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Snažte </a:t>
            </a:r>
            <a:r>
              <a:rPr lang="cs-CZ" sz="3600" dirty="0"/>
              <a:t>správně </a:t>
            </a:r>
            <a:r>
              <a:rPr lang="cs-CZ" sz="3600" dirty="0" smtClean="0"/>
              <a:t>sedět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Monitor by měl být bokem k oknu</a:t>
            </a:r>
            <a:endParaRPr lang="cs-CZ" sz="3600" dirty="0"/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Na klávesnici a myš i ostatní součásti buďte hodní</a:t>
            </a:r>
            <a:endParaRPr lang="cs-CZ" sz="3600" dirty="0"/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Na monitor se nedívejte zblízka</a:t>
            </a:r>
            <a:endParaRPr lang="cs-CZ" sz="3600" dirty="0"/>
          </a:p>
          <a:p>
            <a:pPr>
              <a:buClr>
                <a:schemeClr val="accent1"/>
              </a:buClr>
              <a:buSzPct val="65000"/>
            </a:pPr>
            <a:r>
              <a:rPr lang="cs-CZ" sz="3600" dirty="0" smtClean="0"/>
              <a:t>Dělejte přestávky </a:t>
            </a:r>
            <a:r>
              <a:rPr lang="cs-CZ" sz="3600" dirty="0"/>
              <a:t>– vstaňte </a:t>
            </a:r>
            <a:br>
              <a:rPr lang="cs-CZ" sz="3600" dirty="0"/>
            </a:br>
            <a:r>
              <a:rPr lang="cs-CZ" sz="3600" dirty="0"/>
              <a:t>od počítače a dělejte něco úplně </a:t>
            </a:r>
            <a:r>
              <a:rPr lang="cs-CZ" sz="3600" dirty="0" smtClean="0"/>
              <a:t>jiného (jděte na vzduch)</a:t>
            </a: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1938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Hygiena u PC 2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2050" name="Picture 2" descr="http://vyuka-ict.ic.cz/obrazky/spravne_sez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344816" cy="438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R:\Dočasné soubory Internetu\Content.IE5\HFD72EOC\MC9002151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279299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755576" y="1412776"/>
            <a:ext cx="2880320" cy="3384376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bg1"/>
                </a:solidFill>
              </a:rPr>
              <a:t>TADY JE OKNO</a:t>
            </a:r>
            <a:endParaRPr lang="cs-CZ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81642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000" i="1" dirty="0"/>
              <a:t>Informační a komunikační technologie</a:t>
            </a:r>
            <a:r>
              <a:rPr lang="cs-CZ" sz="2000" dirty="0"/>
              <a:t> [online]. 2010 [cit. 2011-09-17]. Zásady práce s počítačem a osobní zdraví. Dostupné z WWW: &lt;http://vyuka-ict.ic.cz/</a:t>
            </a:r>
            <a:r>
              <a:rPr lang="cs-CZ" sz="2000" dirty="0" err="1"/>
              <a:t>index.php?p</a:t>
            </a:r>
            <a:r>
              <a:rPr lang="cs-CZ" sz="2000" dirty="0"/>
              <a:t>=62</a:t>
            </a:r>
            <a:r>
              <a:rPr lang="cs-CZ" sz="2000" dirty="0" smtClean="0"/>
              <a:t>&gt;.</a:t>
            </a:r>
          </a:p>
          <a:p>
            <a:pPr>
              <a:defRPr/>
            </a:pPr>
            <a:r>
              <a:rPr lang="cs-CZ" sz="2000" dirty="0"/>
              <a:t>Dostupný pod licencí GNU Free </a:t>
            </a:r>
            <a:r>
              <a:rPr lang="cs-CZ" sz="2000" dirty="0" err="1"/>
              <a:t>Documentation</a:t>
            </a:r>
            <a:r>
              <a:rPr lang="cs-CZ" sz="2000" dirty="0"/>
              <a:t> </a:t>
            </a:r>
            <a:r>
              <a:rPr lang="cs-CZ" sz="2000" dirty="0" err="1"/>
              <a:t>License</a:t>
            </a:r>
            <a:r>
              <a:rPr lang="cs-CZ" sz="2000" dirty="0"/>
              <a:t> na WWW:</a:t>
            </a:r>
          </a:p>
          <a:p>
            <a:pPr lvl="1">
              <a:defRPr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commons.wikimedia.org/wiki/File:French-power-socket.jpg</a:t>
            </a:r>
            <a:endParaRPr lang="cs-CZ" dirty="0" smtClean="0"/>
          </a:p>
          <a:p>
            <a:pPr lvl="1">
              <a:defRPr/>
            </a:pPr>
            <a:r>
              <a:rPr lang="cs-CZ" dirty="0"/>
              <a:t>http://commons.wikimedia.org/wiki/File:Coca_cola.jpg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968</TotalTime>
  <Words>145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Horizont</vt:lpstr>
      <vt:lpstr> </vt:lpstr>
      <vt:lpstr>Obsah</vt:lpstr>
      <vt:lpstr>Spuštění PC</vt:lpstr>
      <vt:lpstr>Dodržujte bezpečnost !</vt:lpstr>
      <vt:lpstr>Hygiena u PC</vt:lpstr>
      <vt:lpstr>Hygiena u PC 2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141</cp:revision>
  <dcterms:created xsi:type="dcterms:W3CDTF">2011-04-17T19:50:20Z</dcterms:created>
  <dcterms:modified xsi:type="dcterms:W3CDTF">2011-12-07T18:49:15Z</dcterms:modified>
</cp:coreProperties>
</file>