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9"/>
  </p:notesMasterIdLst>
  <p:sldIdLst>
    <p:sldId id="277" r:id="rId2"/>
    <p:sldId id="278" r:id="rId3"/>
    <p:sldId id="279" r:id="rId4"/>
    <p:sldId id="282" r:id="rId5"/>
    <p:sldId id="283" r:id="rId6"/>
    <p:sldId id="280" r:id="rId7"/>
    <p:sldId id="28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E05"/>
    <a:srgbClr val="F5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9EA1-5EE4-4C56-BE10-767608F0AF9B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DACE-2EFD-421E-996F-BB00B8495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7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dclipart.org/displayimage.php?album=34&amp;pos=135" TargetMode="External"/><Relationship Id="rId3" Type="http://schemas.openxmlformats.org/officeDocument/2006/relationships/hyperlink" Target="http://www.pdclipart.org/displayimage.php?album=34&amp;pos=51" TargetMode="External"/><Relationship Id="rId7" Type="http://schemas.openxmlformats.org/officeDocument/2006/relationships/hyperlink" Target="http://www.pdclipart.org/displayimage.php?album=34&amp;pos=112" TargetMode="External"/><Relationship Id="rId2" Type="http://schemas.openxmlformats.org/officeDocument/2006/relationships/hyperlink" Target="http://www.pdclipart.org/displayimage.php?album=34&amp;pos=5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dclipart.org/displayimage.php?album=34&amp;pos=91" TargetMode="External"/><Relationship Id="rId5" Type="http://schemas.openxmlformats.org/officeDocument/2006/relationships/hyperlink" Target="http://www.pdclipart.org/displayimage.php?album=34&amp;pos=89" TargetMode="External"/><Relationship Id="rId10" Type="http://schemas.openxmlformats.org/officeDocument/2006/relationships/hyperlink" Target="http://www.pdclipart.org/displayimage.php?album=34&amp;pos=199" TargetMode="External"/><Relationship Id="rId4" Type="http://schemas.openxmlformats.org/officeDocument/2006/relationships/hyperlink" Target="http://www.pdclipart.org/displayimage.php?album=34&amp;pos=58" TargetMode="External"/><Relationship Id="rId9" Type="http://schemas.openxmlformats.org/officeDocument/2006/relationships/hyperlink" Target="http://www.pdclipart.org/displayimage.php?album=34&amp;pos=154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ker.com/clipart-11041.html" TargetMode="External"/><Relationship Id="rId3" Type="http://schemas.openxmlformats.org/officeDocument/2006/relationships/hyperlink" Target="http://www.pdclipart.org/displayimage.php?album=34&amp;pos=249" TargetMode="External"/><Relationship Id="rId7" Type="http://schemas.openxmlformats.org/officeDocument/2006/relationships/hyperlink" Target="http://www.pdclipart.org/displayimage.php?album=34&amp;pos=288" TargetMode="External"/><Relationship Id="rId2" Type="http://schemas.openxmlformats.org/officeDocument/2006/relationships/hyperlink" Target="http://www.pdclipart.org/displayimage.php?album=34&amp;pos=23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dclipart.org/displayimage.php?album=34&amp;pos=327" TargetMode="External"/><Relationship Id="rId5" Type="http://schemas.openxmlformats.org/officeDocument/2006/relationships/hyperlink" Target="http://www.pdclipart.org/displayimage.php?album=34&amp;pos=325" TargetMode="External"/><Relationship Id="rId10" Type="http://schemas.openxmlformats.org/officeDocument/2006/relationships/hyperlink" Target="http://www.clker.com/clipart-25006.html" TargetMode="External"/><Relationship Id="rId4" Type="http://schemas.openxmlformats.org/officeDocument/2006/relationships/hyperlink" Target="http://www.pdclipart.org/displayimage.php?album=34&amp;pos=289" TargetMode="External"/><Relationship Id="rId9" Type="http://schemas.openxmlformats.org/officeDocument/2006/relationships/hyperlink" Target="http://www.clker.com/clipart-1134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8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cs-CZ" sz="8800" dirty="0">
                <a:solidFill>
                  <a:srgbClr val="FF3300"/>
                </a:solidFill>
                <a:latin typeface="Arial" charset="0"/>
              </a:rPr>
            </a:br>
            <a:endParaRPr lang="cs-CZ" sz="8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9" name="Podnadpis 2"/>
          <p:cNvSpPr txBox="1">
            <a:spLocks/>
          </p:cNvSpPr>
          <p:nvPr/>
        </p:nvSpPr>
        <p:spPr bwMode="auto">
          <a:xfrm>
            <a:off x="722313" y="765175"/>
            <a:ext cx="6189662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VY_III/2_INOVACE_24_PC </a:t>
            </a: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sestava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71599" y="2275683"/>
            <a:ext cx="7235981" cy="1656184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defPPr>
              <a:defRPr sz="4400">
                <a:solidFill>
                  <a:schemeClr val="tx2">
                    <a:shade val="80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5300" b="1" strike="noStrike" kern="1200" baseline="0">
                <a:solidFill>
                  <a:schemeClr val="tx2">
                    <a:shade val="85000"/>
                    <a:satMod val="150000"/>
                  </a:schemeClr>
                </a:solidFill>
                <a:effectLst/>
                <a:latin typeface="+mj-lt"/>
                <a:ea typeface="+mj-lt"/>
                <a:cs typeface="+mj-lt"/>
              </a:defRPr>
            </a:lvl1pPr>
          </a:lstStyle>
          <a:p>
            <a:pPr>
              <a:defRPr/>
            </a:pPr>
            <a:r>
              <a:rPr lang="cs-CZ" sz="8800" dirty="0" smtClean="0">
                <a:latin typeface="Arial Black" pitchFamily="34" charset="0"/>
              </a:rPr>
              <a:t>PC sestava</a:t>
            </a:r>
            <a:endParaRPr lang="cs-CZ" sz="8800" dirty="0">
              <a:latin typeface="Arial Black" pitchFamily="34" charset="0"/>
            </a:endParaRPr>
          </a:p>
        </p:txBody>
      </p:sp>
      <p:pic>
        <p:nvPicPr>
          <p:cNvPr id="130053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Podnadpis 2"/>
          <p:cNvSpPr txBox="1">
            <a:spLocks/>
          </p:cNvSpPr>
          <p:nvPr/>
        </p:nvSpPr>
        <p:spPr bwMode="auto">
          <a:xfrm>
            <a:off x="6443663" y="6100763"/>
            <a:ext cx="21605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Miroslav Kaňok</a:t>
            </a:r>
          </a:p>
        </p:txBody>
      </p:sp>
    </p:spTree>
    <p:extLst>
      <p:ext uri="{BB962C8B-B14F-4D97-AF65-F5344CB8AC3E}">
        <p14:creationId xmlns:p14="http://schemas.microsoft.com/office/powerpoint/2010/main" val="413952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Obsah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cs-CZ" sz="3600" dirty="0" smtClean="0"/>
              <a:t>Vnější (externí) zařízení počítače</a:t>
            </a:r>
          </a:p>
          <a:p>
            <a:pPr marL="609600" indent="-609600"/>
            <a:r>
              <a:rPr lang="cs-CZ" sz="3600" dirty="0" smtClean="0"/>
              <a:t>Vnitřní (interní</a:t>
            </a:r>
            <a:r>
              <a:rPr lang="cs-CZ" sz="3600" dirty="0"/>
              <a:t>) zařízení počítače</a:t>
            </a:r>
          </a:p>
          <a:p>
            <a:pPr marL="609600" indent="-609600" eaLnBrk="1" hangingPunct="1"/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38830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7632650" cy="1655466"/>
          </a:xfrm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cs-CZ" sz="5400" dirty="0">
                <a:solidFill>
                  <a:schemeClr val="accent2"/>
                </a:solidFill>
                <a:latin typeface="Arial Black" pitchFamily="34" charset="0"/>
              </a:rPr>
              <a:t>Vnější (externí) zařízení počítače</a:t>
            </a:r>
            <a:br>
              <a:rPr lang="cs-CZ" sz="5400" dirty="0">
                <a:solidFill>
                  <a:schemeClr val="accent2"/>
                </a:solidFill>
                <a:latin typeface="Arial Black" pitchFamily="34" charset="0"/>
              </a:rPr>
            </a:b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pic>
        <p:nvPicPr>
          <p:cNvPr id="2051" name="Picture 3" descr="C:\Users\kanokovi\AppData\Local\Microsoft\Windows\Temporary Internet Files\Content.IE5\RPXE0BPI\MC9004325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176212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kanokovi\AppData\Local\Microsoft\Windows\Temporary Internet Files\Content.IE5\LOX0BQNL\MC90043156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17032"/>
            <a:ext cx="1904762" cy="191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kanokovi\AppData\Local\Microsoft\Windows\Temporary Internet Files\Content.IE5\RPXE0BPI\MC90029767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25638"/>
            <a:ext cx="1829714" cy="77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kanokovi\AppData\Local\Microsoft\Windows\Temporary Internet Files\Content.IE5\LOX0BQNL\MC90023031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952" y="3700503"/>
            <a:ext cx="837390" cy="195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ál 2"/>
          <p:cNvSpPr/>
          <p:nvPr/>
        </p:nvSpPr>
        <p:spPr>
          <a:xfrm>
            <a:off x="2445693" y="1988840"/>
            <a:ext cx="1767646" cy="14097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bg1"/>
                </a:solidFill>
              </a:rPr>
              <a:t>Obrazovka (monitor) zobrazuje data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2565626" y="4093009"/>
            <a:ext cx="1767646" cy="116550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bg1"/>
                </a:solidFill>
              </a:rPr>
              <a:t>Myš přenos polohy ruky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401714" y="3970912"/>
            <a:ext cx="1767646" cy="14097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bg1"/>
                </a:solidFill>
              </a:rPr>
              <a:t>Skříň uschovává vnitřní zařízení 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568325" y="2059065"/>
            <a:ext cx="1767646" cy="14097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bg1"/>
                </a:solidFill>
              </a:rPr>
              <a:t>Klávesnice vstup dat a ovládání PC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17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7632650" cy="1655466"/>
          </a:xfrm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cs-CZ" sz="5400" dirty="0">
                <a:solidFill>
                  <a:schemeClr val="accent2"/>
                </a:solidFill>
                <a:latin typeface="Arial Black" pitchFamily="34" charset="0"/>
              </a:rPr>
              <a:t>Vnější (externí) zařízení počítače</a:t>
            </a:r>
            <a:br>
              <a:rPr lang="cs-CZ" sz="5400" dirty="0">
                <a:solidFill>
                  <a:schemeClr val="accent2"/>
                </a:solidFill>
                <a:latin typeface="Arial Black" pitchFamily="34" charset="0"/>
              </a:rPr>
            </a:b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3" name="Ovál 2"/>
          <p:cNvSpPr/>
          <p:nvPr/>
        </p:nvSpPr>
        <p:spPr>
          <a:xfrm>
            <a:off x="2445693" y="1988840"/>
            <a:ext cx="1767646" cy="14097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bg1"/>
                </a:solidFill>
              </a:rPr>
              <a:t>Reproduktory umožňují </a:t>
            </a:r>
            <a:r>
              <a:rPr lang="cs-CZ" sz="1600" dirty="0">
                <a:solidFill>
                  <a:schemeClr val="bg1"/>
                </a:solidFill>
              </a:rPr>
              <a:t>výstup zvuku z </a:t>
            </a:r>
            <a:r>
              <a:rPr lang="cs-CZ" sz="1600" dirty="0" err="1" smtClean="0">
                <a:solidFill>
                  <a:schemeClr val="bg1"/>
                </a:solidFill>
              </a:rPr>
              <a:t>pc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2565626" y="4093009"/>
            <a:ext cx="1767646" cy="116550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Kamera - vstupní </a:t>
            </a:r>
            <a:r>
              <a:rPr lang="cs-CZ" dirty="0" smtClean="0">
                <a:solidFill>
                  <a:schemeClr val="bg1"/>
                </a:solidFill>
              </a:rPr>
              <a:t>zařízení obrazu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401714" y="3970912"/>
            <a:ext cx="1767646" cy="14097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„</a:t>
            </a:r>
            <a:r>
              <a:rPr lang="cs-CZ" dirty="0" smtClean="0">
                <a:solidFill>
                  <a:schemeClr val="bg1"/>
                </a:solidFill>
              </a:rPr>
              <a:t>internetová</a:t>
            </a: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brána“ </a:t>
            </a:r>
          </a:p>
        </p:txBody>
      </p:sp>
      <p:sp>
        <p:nvSpPr>
          <p:cNvPr id="15" name="Ovál 14"/>
          <p:cNvSpPr/>
          <p:nvPr/>
        </p:nvSpPr>
        <p:spPr>
          <a:xfrm>
            <a:off x="6401714" y="2059065"/>
            <a:ext cx="1767646" cy="14097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bg1"/>
                </a:solidFill>
              </a:rPr>
              <a:t>Tiskárna – výstup dat na papír</a:t>
            </a:r>
            <a:endParaRPr lang="cs-CZ" sz="2000" dirty="0">
              <a:solidFill>
                <a:schemeClr val="bg1"/>
              </a:solidFill>
            </a:endParaRPr>
          </a:p>
        </p:txBody>
      </p:sp>
      <p:pic>
        <p:nvPicPr>
          <p:cNvPr id="1027" name="Picture 3" descr="MP900402148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152274"/>
            <a:ext cx="1276463" cy="1082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2357"/>
            <a:ext cx="1050925" cy="98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149" y="4047112"/>
            <a:ext cx="1249362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93009"/>
            <a:ext cx="1284288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043608" y="3398540"/>
            <a:ext cx="7292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Další periferie PC (přídavná zařízení) – digitální kamera a fotoaparát, USB (</a:t>
            </a:r>
            <a:r>
              <a:rPr lang="cs-CZ" dirty="0" err="1" smtClean="0"/>
              <a:t>flash</a:t>
            </a:r>
            <a:r>
              <a:rPr lang="cs-CZ" dirty="0" smtClean="0"/>
              <a:t>) disk, mikrofon, externí pevný disk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73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7632650" cy="1655466"/>
          </a:xfrm>
        </p:spPr>
        <p:txBody>
          <a:bodyPr vert="horz" lIns="91440" tIns="45720" rIns="91440" bIns="45720" rtlCol="0" anchor="ctr" anchorCtr="0"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cs-CZ" sz="5400" dirty="0">
                <a:solidFill>
                  <a:schemeClr val="accent2"/>
                </a:solidFill>
                <a:latin typeface="Arial Black" pitchFamily="34" charset="0"/>
              </a:rPr>
              <a:t>Vnější (externí) zařízení počítače</a:t>
            </a:r>
            <a:br>
              <a:rPr lang="cs-CZ" sz="5400" dirty="0">
                <a:solidFill>
                  <a:schemeClr val="accent2"/>
                </a:solidFill>
                <a:latin typeface="Arial Black" pitchFamily="34" charset="0"/>
              </a:rPr>
            </a:b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3" name="Ovál 2"/>
          <p:cNvSpPr/>
          <p:nvPr/>
        </p:nvSpPr>
        <p:spPr>
          <a:xfrm>
            <a:off x="2445693" y="1988840"/>
            <a:ext cx="1767646" cy="14097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bg1"/>
                </a:solidFill>
              </a:rPr>
              <a:t>Procesor – „výpočetní mozek“ PC 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2565626" y="4093009"/>
            <a:ext cx="1767646" cy="116550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Přídavná </a:t>
            </a:r>
            <a:r>
              <a:rPr lang="cs-CZ" sz="1600" dirty="0" smtClean="0">
                <a:solidFill>
                  <a:schemeClr val="bg1"/>
                </a:solidFill>
              </a:rPr>
              <a:t>karta – např. grafická, zvuková …</a:t>
            </a:r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401714" y="3970912"/>
            <a:ext cx="1767646" cy="14097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bg1"/>
                </a:solidFill>
              </a:rPr>
              <a:t>Dočasná operační paměť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568325" y="2059065"/>
            <a:ext cx="1767646" cy="14097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bg1"/>
                </a:solidFill>
              </a:rPr>
              <a:t>Pevný disk – slouží k uložení a uchování dat v PC</a:t>
            </a:r>
            <a:endParaRPr lang="cs-CZ" sz="16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89" r="4063"/>
          <a:stretch>
            <a:fillRect/>
          </a:stretch>
        </p:blipFill>
        <p:spPr bwMode="auto">
          <a:xfrm>
            <a:off x="971600" y="2138961"/>
            <a:ext cx="1152128" cy="1109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65040"/>
            <a:ext cx="12573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335" y="4242515"/>
            <a:ext cx="14827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82" y="4362371"/>
            <a:ext cx="1554163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1043608" y="3398540"/>
            <a:ext cx="7292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Další vnitřní zařízení: chladič, optická mechanika (DVD-RW, …) základní deska, zdroj počítače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73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2"/>
                </a:solidFill>
                <a:latin typeface="Arial Black" pitchFamily="34" charset="0"/>
              </a:rPr>
              <a:t>POUŽITÉ ZDROJE</a:t>
            </a:r>
            <a:endParaRPr lang="cs-CZ" dirty="0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916832"/>
            <a:ext cx="7125112" cy="3960440"/>
          </a:xfrm>
        </p:spPr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cs-CZ" sz="2400" dirty="0"/>
              <a:t>Informace. In </a:t>
            </a:r>
            <a:r>
              <a:rPr lang="cs-CZ" sz="2400" i="1" dirty="0" err="1"/>
              <a:t>Wikipedia</a:t>
            </a:r>
            <a:r>
              <a:rPr lang="cs-CZ" sz="2400" i="1" dirty="0"/>
              <a:t> : </a:t>
            </a:r>
            <a:r>
              <a:rPr lang="cs-CZ" sz="2400" i="1" dirty="0" err="1"/>
              <a:t>the</a:t>
            </a:r>
            <a:r>
              <a:rPr lang="cs-CZ" sz="2400" i="1" dirty="0"/>
              <a:t> free </a:t>
            </a:r>
            <a:r>
              <a:rPr lang="cs-CZ" sz="2400" i="1" dirty="0" err="1"/>
              <a:t>encyclopedia</a:t>
            </a:r>
            <a:r>
              <a:rPr lang="cs-CZ" sz="2400" dirty="0"/>
              <a:t> [online]. St. </a:t>
            </a:r>
            <a:r>
              <a:rPr lang="cs-CZ" sz="2400" dirty="0" err="1"/>
              <a:t>Petersburg</a:t>
            </a:r>
            <a:r>
              <a:rPr lang="cs-CZ" sz="2400" dirty="0"/>
              <a:t> (Florida) : </a:t>
            </a:r>
            <a:r>
              <a:rPr lang="cs-CZ" sz="2400" dirty="0" err="1"/>
              <a:t>Wikipedia</a:t>
            </a:r>
            <a:r>
              <a:rPr lang="cs-CZ" sz="2400" dirty="0"/>
              <a:t> </a:t>
            </a:r>
            <a:r>
              <a:rPr lang="cs-CZ" sz="2400" dirty="0" err="1"/>
              <a:t>Foundation</a:t>
            </a:r>
            <a:r>
              <a:rPr lang="cs-CZ" sz="2400" dirty="0"/>
              <a:t>, 16.8.2004, last </a:t>
            </a:r>
            <a:r>
              <a:rPr lang="cs-CZ" sz="2400" dirty="0" err="1"/>
              <a:t>modified</a:t>
            </a:r>
            <a:r>
              <a:rPr lang="cs-CZ" sz="2400" dirty="0"/>
              <a:t> on 24.7.2011 [cit. 2011-08-02]. Dostupné z WWW: &lt;http://cs.wikipedia.org/wiki/Informace</a:t>
            </a:r>
            <a:r>
              <a:rPr lang="cs-CZ" sz="2400" dirty="0" smtClean="0"/>
              <a:t>&gt;.</a:t>
            </a:r>
          </a:p>
          <a:p>
            <a:r>
              <a:rPr lang="cs-CZ" sz="2000" dirty="0"/>
              <a:t>Všechny uveřejněné odkazy [cit. 2011-07-11]. Dostupné pod licencí Public </a:t>
            </a:r>
            <a:r>
              <a:rPr lang="cs-CZ" sz="2000" dirty="0" err="1"/>
              <a:t>domain</a:t>
            </a:r>
            <a:r>
              <a:rPr lang="cs-CZ" sz="2000" dirty="0"/>
              <a:t> na WWW: </a:t>
            </a:r>
          </a:p>
          <a:p>
            <a:r>
              <a:rPr lang="cs-CZ" sz="2000" dirty="0" smtClean="0"/>
              <a:t>1</a:t>
            </a:r>
            <a:r>
              <a:rPr lang="cs-CZ" sz="2000" dirty="0"/>
              <a:t>. &lt;</a:t>
            </a:r>
            <a:r>
              <a:rPr lang="cs-CZ" sz="2000" u="sng" dirty="0">
                <a:hlinkClick r:id="rId2"/>
              </a:rPr>
              <a:t>http://www.pdclipart.org/</a:t>
            </a:r>
            <a:r>
              <a:rPr lang="cs-CZ" sz="2000" u="sng" dirty="0" err="1">
                <a:hlinkClick r:id="rId2"/>
              </a:rPr>
              <a:t>displayimage.php?album</a:t>
            </a:r>
            <a:r>
              <a:rPr lang="cs-CZ" sz="2000" u="sng" dirty="0">
                <a:hlinkClick r:id="rId2"/>
              </a:rPr>
              <a:t>=34&amp;pos=50</a:t>
            </a:r>
            <a:r>
              <a:rPr lang="cs-CZ" sz="2000" dirty="0"/>
              <a:t>&gt;</a:t>
            </a:r>
          </a:p>
          <a:p>
            <a:r>
              <a:rPr lang="cs-CZ" sz="2000" dirty="0"/>
              <a:t>2. &lt;</a:t>
            </a:r>
            <a:r>
              <a:rPr lang="cs-CZ" sz="2000" u="sng" dirty="0">
                <a:hlinkClick r:id="rId3"/>
              </a:rPr>
              <a:t>http://www.pdclipart.org/</a:t>
            </a:r>
            <a:r>
              <a:rPr lang="cs-CZ" sz="2000" u="sng" dirty="0" err="1">
                <a:hlinkClick r:id="rId3"/>
              </a:rPr>
              <a:t>displayimage.php?album</a:t>
            </a:r>
            <a:r>
              <a:rPr lang="cs-CZ" sz="2000" u="sng" dirty="0">
                <a:hlinkClick r:id="rId3"/>
              </a:rPr>
              <a:t>=34&amp;pos=51</a:t>
            </a:r>
            <a:r>
              <a:rPr lang="cs-CZ" sz="2000" dirty="0"/>
              <a:t>&gt;</a:t>
            </a:r>
          </a:p>
          <a:p>
            <a:r>
              <a:rPr lang="cs-CZ" sz="2000" dirty="0"/>
              <a:t>3. &lt;</a:t>
            </a:r>
            <a:r>
              <a:rPr lang="cs-CZ" sz="2000" u="sng" dirty="0">
                <a:hlinkClick r:id="rId4"/>
              </a:rPr>
              <a:t>http://www.pdclipart.org/</a:t>
            </a:r>
            <a:r>
              <a:rPr lang="cs-CZ" sz="2000" u="sng" dirty="0" err="1">
                <a:hlinkClick r:id="rId4"/>
              </a:rPr>
              <a:t>displayimage.php?album</a:t>
            </a:r>
            <a:r>
              <a:rPr lang="cs-CZ" sz="2000" u="sng" dirty="0">
                <a:hlinkClick r:id="rId4"/>
              </a:rPr>
              <a:t>=34&amp;pos=58</a:t>
            </a:r>
            <a:r>
              <a:rPr lang="cs-CZ" sz="2000" dirty="0"/>
              <a:t>&gt;</a:t>
            </a:r>
          </a:p>
          <a:p>
            <a:r>
              <a:rPr lang="cs-CZ" sz="2000" dirty="0"/>
              <a:t>4. &lt;</a:t>
            </a:r>
            <a:r>
              <a:rPr lang="cs-CZ" sz="2000" u="sng" dirty="0">
                <a:hlinkClick r:id="rId5"/>
              </a:rPr>
              <a:t>http://www.pdclipart.org/</a:t>
            </a:r>
            <a:r>
              <a:rPr lang="cs-CZ" sz="2000" u="sng" dirty="0" err="1">
                <a:hlinkClick r:id="rId5"/>
              </a:rPr>
              <a:t>displayimage.php?album</a:t>
            </a:r>
            <a:r>
              <a:rPr lang="cs-CZ" sz="2000" u="sng" dirty="0">
                <a:hlinkClick r:id="rId5"/>
              </a:rPr>
              <a:t>=34&amp;pos=89</a:t>
            </a:r>
            <a:r>
              <a:rPr lang="cs-CZ" sz="2000" dirty="0"/>
              <a:t>&gt;</a:t>
            </a:r>
          </a:p>
          <a:p>
            <a:r>
              <a:rPr lang="cs-CZ" sz="2000" dirty="0"/>
              <a:t>5. &lt;</a:t>
            </a:r>
            <a:r>
              <a:rPr lang="cs-CZ" sz="2000" u="sng" dirty="0">
                <a:hlinkClick r:id="rId6"/>
              </a:rPr>
              <a:t>http://www.pdclipart.org/</a:t>
            </a:r>
            <a:r>
              <a:rPr lang="cs-CZ" sz="2000" u="sng" dirty="0" err="1">
                <a:hlinkClick r:id="rId6"/>
              </a:rPr>
              <a:t>displayimage.php?album</a:t>
            </a:r>
            <a:r>
              <a:rPr lang="cs-CZ" sz="2000" u="sng" dirty="0">
                <a:hlinkClick r:id="rId6"/>
              </a:rPr>
              <a:t>=34&amp;pos=91</a:t>
            </a:r>
            <a:r>
              <a:rPr lang="cs-CZ" sz="2000" dirty="0"/>
              <a:t>&gt;</a:t>
            </a:r>
          </a:p>
          <a:p>
            <a:r>
              <a:rPr lang="cs-CZ" sz="2000" dirty="0"/>
              <a:t>6. &lt;</a:t>
            </a:r>
            <a:r>
              <a:rPr lang="cs-CZ" sz="2000" u="sng" dirty="0">
                <a:hlinkClick r:id="rId7"/>
              </a:rPr>
              <a:t>http://www.pdclipart.org/</a:t>
            </a:r>
            <a:r>
              <a:rPr lang="cs-CZ" sz="2000" u="sng" dirty="0" err="1">
                <a:hlinkClick r:id="rId7"/>
              </a:rPr>
              <a:t>displayimage.php?album</a:t>
            </a:r>
            <a:r>
              <a:rPr lang="cs-CZ" sz="2000" u="sng" dirty="0">
                <a:hlinkClick r:id="rId7"/>
              </a:rPr>
              <a:t>=34&amp;pos=112</a:t>
            </a:r>
            <a:r>
              <a:rPr lang="cs-CZ" sz="2000" dirty="0"/>
              <a:t>&gt;</a:t>
            </a:r>
          </a:p>
          <a:p>
            <a:r>
              <a:rPr lang="cs-CZ" sz="2000" dirty="0"/>
              <a:t>7. &lt;</a:t>
            </a:r>
            <a:r>
              <a:rPr lang="cs-CZ" sz="2000" u="sng" dirty="0">
                <a:hlinkClick r:id="rId8"/>
              </a:rPr>
              <a:t>http://www.pdclipart.org/</a:t>
            </a:r>
            <a:r>
              <a:rPr lang="cs-CZ" sz="2000" u="sng" dirty="0" err="1">
                <a:hlinkClick r:id="rId8"/>
              </a:rPr>
              <a:t>displayimage.php?album</a:t>
            </a:r>
            <a:r>
              <a:rPr lang="cs-CZ" sz="2000" u="sng" dirty="0">
                <a:hlinkClick r:id="rId8"/>
              </a:rPr>
              <a:t>=34&amp;pos=135</a:t>
            </a:r>
            <a:r>
              <a:rPr lang="cs-CZ" sz="2000" dirty="0"/>
              <a:t>&gt;</a:t>
            </a:r>
          </a:p>
          <a:p>
            <a:r>
              <a:rPr lang="cs-CZ" sz="2000" dirty="0"/>
              <a:t>8. &lt;</a:t>
            </a:r>
            <a:r>
              <a:rPr lang="cs-CZ" sz="2000" u="sng" dirty="0">
                <a:hlinkClick r:id="rId9"/>
              </a:rPr>
              <a:t>http://www.pdclipart.org/</a:t>
            </a:r>
            <a:r>
              <a:rPr lang="cs-CZ" sz="2000" u="sng" dirty="0" err="1">
                <a:hlinkClick r:id="rId9"/>
              </a:rPr>
              <a:t>displayimage.php?album</a:t>
            </a:r>
            <a:r>
              <a:rPr lang="cs-CZ" sz="2000" u="sng" dirty="0">
                <a:hlinkClick r:id="rId9"/>
              </a:rPr>
              <a:t>=34&amp;pos=154</a:t>
            </a:r>
            <a:r>
              <a:rPr lang="cs-CZ" sz="2000" dirty="0"/>
              <a:t>&gt;</a:t>
            </a:r>
          </a:p>
          <a:p>
            <a:r>
              <a:rPr lang="cs-CZ" sz="2000" dirty="0"/>
              <a:t>9. &lt;</a:t>
            </a:r>
            <a:r>
              <a:rPr lang="cs-CZ" sz="2000" u="sng" dirty="0">
                <a:hlinkClick r:id="rId10"/>
              </a:rPr>
              <a:t>http://www.pdclipart.org/</a:t>
            </a:r>
            <a:r>
              <a:rPr lang="cs-CZ" sz="2000" u="sng" dirty="0" err="1">
                <a:hlinkClick r:id="rId10"/>
              </a:rPr>
              <a:t>displayimage.php?album</a:t>
            </a:r>
            <a:r>
              <a:rPr lang="cs-CZ" sz="2000" u="sng" dirty="0">
                <a:hlinkClick r:id="rId10"/>
              </a:rPr>
              <a:t>=34&amp;pos=199</a:t>
            </a:r>
            <a:r>
              <a:rPr lang="cs-CZ" sz="2000" dirty="0"/>
              <a:t>&gt;</a:t>
            </a:r>
          </a:p>
          <a:p>
            <a:pPr>
              <a:defRPr/>
            </a:pPr>
            <a:endParaRPr lang="cs-CZ" sz="2400" dirty="0" smtClean="0"/>
          </a:p>
          <a:p>
            <a:pPr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3575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2"/>
                </a:solidFill>
                <a:latin typeface="Arial Black" pitchFamily="34" charset="0"/>
              </a:rPr>
              <a:t>POUŽITÉ ZDROJE</a:t>
            </a:r>
            <a:endParaRPr lang="cs-CZ" dirty="0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916832"/>
            <a:ext cx="7125112" cy="3816424"/>
          </a:xfrm>
        </p:spPr>
        <p:txBody>
          <a:bodyPr rtlCol="0">
            <a:normAutofit fontScale="92500"/>
          </a:bodyPr>
          <a:lstStyle/>
          <a:p>
            <a:r>
              <a:rPr lang="cs-CZ" sz="2000" dirty="0"/>
              <a:t>10. &lt;</a:t>
            </a:r>
            <a:r>
              <a:rPr lang="cs-CZ" sz="2000" u="sng" dirty="0">
                <a:hlinkClick r:id="rId2"/>
              </a:rPr>
              <a:t>http://www.pdclipart.org/</a:t>
            </a:r>
            <a:r>
              <a:rPr lang="cs-CZ" sz="2000" u="sng" dirty="0" err="1">
                <a:hlinkClick r:id="rId2"/>
              </a:rPr>
              <a:t>displayimage.php?album</a:t>
            </a:r>
            <a:r>
              <a:rPr lang="cs-CZ" sz="2000" u="sng" dirty="0">
                <a:hlinkClick r:id="rId2"/>
              </a:rPr>
              <a:t>=34&amp;pos=233</a:t>
            </a:r>
            <a:r>
              <a:rPr lang="cs-CZ" sz="2000" dirty="0"/>
              <a:t>&gt;</a:t>
            </a:r>
          </a:p>
          <a:p>
            <a:r>
              <a:rPr lang="cs-CZ" sz="2000" dirty="0"/>
              <a:t>11. &lt;</a:t>
            </a:r>
            <a:r>
              <a:rPr lang="cs-CZ" sz="2000" u="sng" dirty="0">
                <a:hlinkClick r:id="rId3"/>
              </a:rPr>
              <a:t>http://www.pdclipart.org/</a:t>
            </a:r>
            <a:r>
              <a:rPr lang="cs-CZ" sz="2000" u="sng" dirty="0" err="1">
                <a:hlinkClick r:id="rId3"/>
              </a:rPr>
              <a:t>displayimage.php?album</a:t>
            </a:r>
            <a:r>
              <a:rPr lang="cs-CZ" sz="2000" u="sng" dirty="0">
                <a:hlinkClick r:id="rId3"/>
              </a:rPr>
              <a:t>=34&amp;pos=249</a:t>
            </a:r>
            <a:r>
              <a:rPr lang="cs-CZ" sz="2000" dirty="0"/>
              <a:t>&gt;</a:t>
            </a:r>
          </a:p>
          <a:p>
            <a:r>
              <a:rPr lang="cs-CZ" sz="2000" dirty="0"/>
              <a:t>12. &lt;</a:t>
            </a:r>
            <a:r>
              <a:rPr lang="cs-CZ" sz="2000" u="sng" dirty="0">
                <a:hlinkClick r:id="rId4"/>
              </a:rPr>
              <a:t>http://www.pdclipart.org/</a:t>
            </a:r>
            <a:r>
              <a:rPr lang="cs-CZ" sz="2000" u="sng" dirty="0" err="1">
                <a:hlinkClick r:id="rId4"/>
              </a:rPr>
              <a:t>displayimage.php?album</a:t>
            </a:r>
            <a:r>
              <a:rPr lang="cs-CZ" sz="2000" u="sng" dirty="0">
                <a:hlinkClick r:id="rId4"/>
              </a:rPr>
              <a:t>=34&amp;pos=289</a:t>
            </a:r>
            <a:r>
              <a:rPr lang="cs-CZ" sz="2000" dirty="0"/>
              <a:t>&gt;</a:t>
            </a:r>
          </a:p>
          <a:p>
            <a:r>
              <a:rPr lang="cs-CZ" sz="2000" dirty="0"/>
              <a:t>13. &lt;</a:t>
            </a:r>
            <a:r>
              <a:rPr lang="cs-CZ" sz="2000" u="sng" dirty="0">
                <a:hlinkClick r:id="rId5"/>
              </a:rPr>
              <a:t>http://www.pdclipart.org/</a:t>
            </a:r>
            <a:r>
              <a:rPr lang="cs-CZ" sz="2000" u="sng" dirty="0" err="1">
                <a:hlinkClick r:id="rId5"/>
              </a:rPr>
              <a:t>displayimage.php?album</a:t>
            </a:r>
            <a:r>
              <a:rPr lang="cs-CZ" sz="2000" u="sng" dirty="0">
                <a:hlinkClick r:id="rId5"/>
              </a:rPr>
              <a:t>=34&amp;pos=325</a:t>
            </a:r>
            <a:r>
              <a:rPr lang="cs-CZ" sz="2000" dirty="0"/>
              <a:t>&gt;</a:t>
            </a:r>
          </a:p>
          <a:p>
            <a:r>
              <a:rPr lang="cs-CZ" sz="2000" dirty="0"/>
              <a:t>14. &lt;</a:t>
            </a:r>
            <a:r>
              <a:rPr lang="cs-CZ" sz="2000" u="sng" dirty="0">
                <a:hlinkClick r:id="rId6"/>
              </a:rPr>
              <a:t>http://www.pdclipart.org/</a:t>
            </a:r>
            <a:r>
              <a:rPr lang="cs-CZ" sz="2000" u="sng" dirty="0" err="1">
                <a:hlinkClick r:id="rId6"/>
              </a:rPr>
              <a:t>displayimage.php?album</a:t>
            </a:r>
            <a:r>
              <a:rPr lang="cs-CZ" sz="2000" u="sng" dirty="0">
                <a:hlinkClick r:id="rId6"/>
              </a:rPr>
              <a:t>=34&amp;pos=327</a:t>
            </a:r>
            <a:r>
              <a:rPr lang="cs-CZ" sz="2000" dirty="0"/>
              <a:t>&gt;</a:t>
            </a:r>
          </a:p>
          <a:p>
            <a:r>
              <a:rPr lang="cs-CZ" sz="2000" dirty="0"/>
              <a:t>15. &lt;</a:t>
            </a:r>
            <a:r>
              <a:rPr lang="cs-CZ" sz="2000" u="sng" dirty="0">
                <a:hlinkClick r:id="rId7"/>
              </a:rPr>
              <a:t>http://www.pdclipart.org/</a:t>
            </a:r>
            <a:r>
              <a:rPr lang="cs-CZ" sz="2000" u="sng" dirty="0" err="1">
                <a:hlinkClick r:id="rId7"/>
              </a:rPr>
              <a:t>displayimage.php?album</a:t>
            </a:r>
            <a:r>
              <a:rPr lang="cs-CZ" sz="2000" u="sng" dirty="0">
                <a:hlinkClick r:id="rId7"/>
              </a:rPr>
              <a:t>=34&amp;pos=288</a:t>
            </a:r>
            <a:r>
              <a:rPr lang="cs-CZ" sz="2000" dirty="0"/>
              <a:t>&gt;</a:t>
            </a:r>
          </a:p>
          <a:p>
            <a:r>
              <a:rPr lang="cs-CZ" sz="2000" dirty="0"/>
              <a:t>16. &lt;</a:t>
            </a:r>
            <a:r>
              <a:rPr lang="cs-CZ" sz="2000" u="sng" dirty="0">
                <a:hlinkClick r:id="rId8"/>
              </a:rPr>
              <a:t>http://www.clker.com/clipart-11041.html</a:t>
            </a:r>
            <a:r>
              <a:rPr lang="cs-CZ" sz="2000" dirty="0"/>
              <a:t>&gt;</a:t>
            </a:r>
          </a:p>
          <a:p>
            <a:r>
              <a:rPr lang="cs-CZ" sz="2000" dirty="0"/>
              <a:t>17. &lt;</a:t>
            </a:r>
            <a:r>
              <a:rPr lang="cs-CZ" sz="2000" u="sng" dirty="0">
                <a:hlinkClick r:id="rId9"/>
              </a:rPr>
              <a:t>http://www.clker.com/clipart-11340.html</a:t>
            </a:r>
            <a:r>
              <a:rPr lang="cs-CZ" sz="2000" dirty="0"/>
              <a:t>&gt;</a:t>
            </a:r>
          </a:p>
          <a:p>
            <a:r>
              <a:rPr lang="cs-CZ" sz="2000" dirty="0"/>
              <a:t>18. &lt;</a:t>
            </a:r>
            <a:r>
              <a:rPr lang="cs-CZ" sz="2000" u="sng" dirty="0">
                <a:hlinkClick r:id="rId10"/>
              </a:rPr>
              <a:t>http://www.clker.com/clipart-25006.html</a:t>
            </a:r>
            <a:r>
              <a:rPr lang="cs-CZ" sz="20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73538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952</TotalTime>
  <Words>222</Words>
  <Application>Microsoft Office PowerPoint</Application>
  <PresentationFormat>Předvádění na obrazovce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Horizont</vt:lpstr>
      <vt:lpstr> </vt:lpstr>
      <vt:lpstr>Obsah</vt:lpstr>
      <vt:lpstr>Vnější (externí) zařízení počítače </vt:lpstr>
      <vt:lpstr>Vnější (externí) zařízení počítače </vt:lpstr>
      <vt:lpstr>Vnější (externí) zařízení počítače </vt:lpstr>
      <vt:lpstr>POUŽITÉ ZDROJE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Mirek</cp:lastModifiedBy>
  <cp:revision>138</cp:revision>
  <dcterms:created xsi:type="dcterms:W3CDTF">2011-04-17T19:50:20Z</dcterms:created>
  <dcterms:modified xsi:type="dcterms:W3CDTF">2011-12-07T18:19:03Z</dcterms:modified>
</cp:coreProperties>
</file>