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5" r:id="rId4"/>
    <p:sldId id="257" r:id="rId5"/>
    <p:sldId id="264" r:id="rId6"/>
    <p:sldId id="259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95154" y="1988840"/>
            <a:ext cx="7117180" cy="1470025"/>
          </a:xfrm>
        </p:spPr>
        <p:txBody>
          <a:bodyPr/>
          <a:lstStyle/>
          <a:p>
            <a:pPr algn="ctr"/>
            <a:r>
              <a:rPr lang="cs-CZ" sz="4400" b="1" dirty="0" smtClean="0"/>
              <a:t>Josef Čapek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117180" cy="86142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VY_III/2_INOVACE_99_Josef Čapek</a:t>
            </a:r>
            <a:endParaRPr lang="cs-CZ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endParaRPr lang="cs-CZ" dirty="0"/>
          </a:p>
        </p:txBody>
      </p:sp>
      <p:pic>
        <p:nvPicPr>
          <p:cNvPr id="4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300192" y="593355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Jana Svobodová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6293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</a:p>
          <a:p>
            <a:r>
              <a:rPr lang="cs-CZ" dirty="0" smtClean="0"/>
              <a:t>Život</a:t>
            </a:r>
          </a:p>
          <a:p>
            <a:r>
              <a:rPr lang="cs-CZ" dirty="0" smtClean="0"/>
              <a:t>Povolání</a:t>
            </a:r>
          </a:p>
          <a:p>
            <a:r>
              <a:rPr lang="cs-CZ" dirty="0" smtClean="0"/>
              <a:t>Dílo</a:t>
            </a:r>
          </a:p>
          <a:p>
            <a:r>
              <a:rPr lang="cs-CZ" dirty="0" smtClean="0"/>
              <a:t>Otázky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482886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Obrázek na tabuli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0736963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Život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1887 Hronov – 1945 v koncentračním táboře</a:t>
            </a:r>
          </a:p>
          <a:p>
            <a:r>
              <a:rPr lang="cs-CZ" dirty="0" smtClean="0"/>
              <a:t>Narodil se v rodině lékaře, měl sestru a bratra Karla</a:t>
            </a:r>
          </a:p>
          <a:p>
            <a:r>
              <a:rPr lang="cs-CZ" dirty="0" smtClean="0"/>
              <a:t>Učil se na německé škole tkalcovské, potom na průmyslovce</a:t>
            </a:r>
          </a:p>
          <a:p>
            <a:r>
              <a:rPr lang="cs-CZ" dirty="0" smtClean="0"/>
              <a:t>Oženil se a měl dceru Alenu</a:t>
            </a:r>
          </a:p>
          <a:p>
            <a:r>
              <a:rPr lang="cs-CZ" dirty="0" smtClean="0"/>
              <a:t>Za války byl uvězněn v koncentračním táboře</a:t>
            </a:r>
          </a:p>
          <a:p>
            <a:r>
              <a:rPr lang="cs-CZ" dirty="0" smtClean="0"/>
              <a:t>Těsně před koncem války zemřel na tyfus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573455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/>
              <a:t>Povolání 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Malíř</a:t>
            </a:r>
          </a:p>
          <a:p>
            <a:r>
              <a:rPr lang="cs-CZ" dirty="0" smtClean="0"/>
              <a:t>Spisovatel</a:t>
            </a:r>
          </a:p>
          <a:p>
            <a:r>
              <a:rPr lang="cs-CZ" dirty="0" smtClean="0"/>
              <a:t>Fotograf</a:t>
            </a:r>
          </a:p>
          <a:p>
            <a:r>
              <a:rPr lang="cs-CZ" dirty="0" smtClean="0"/>
              <a:t>Knižní </a:t>
            </a:r>
            <a:r>
              <a:rPr lang="cs-CZ" dirty="0" err="1" smtClean="0"/>
              <a:t>ilustráítor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6603131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Díla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Povídání o pejskovi a kočičce</a:t>
            </a:r>
          </a:p>
          <a:p>
            <a:r>
              <a:rPr lang="cs-CZ" dirty="0" smtClean="0"/>
              <a:t>Žabákova dobrodružství</a:t>
            </a:r>
          </a:p>
          <a:p>
            <a:r>
              <a:rPr lang="cs-CZ" dirty="0" smtClean="0"/>
              <a:t>Kluci hurá za ním</a:t>
            </a:r>
          </a:p>
          <a:p>
            <a:r>
              <a:rPr lang="cs-CZ" dirty="0" smtClean="0"/>
              <a:t>Poplach v Kovářské uličce</a:t>
            </a:r>
            <a:endParaRPr lang="cs-CZ" dirty="0"/>
          </a:p>
          <a:p>
            <a:pPr marL="0" indent="0">
              <a:buNone/>
            </a:pPr>
            <a:r>
              <a:rPr lang="cs-CZ" smtClean="0"/>
              <a:t> 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393068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Otázky</a:t>
            </a: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1200" b="1" dirty="0" smtClean="0"/>
              <a:t>Čítanka pro 3. ročník, Případ s Havlovickým vodníkem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Kdo je autorem úryvku</a:t>
            </a:r>
          </a:p>
          <a:p>
            <a:r>
              <a:rPr lang="cs-CZ" dirty="0" smtClean="0"/>
              <a:t>Z jaké knihy je úryvek</a:t>
            </a:r>
          </a:p>
          <a:p>
            <a:r>
              <a:rPr lang="cs-CZ" dirty="0" smtClean="0"/>
              <a:t>Najdi nespisovná slova</a:t>
            </a:r>
          </a:p>
          <a:p>
            <a:r>
              <a:rPr lang="cs-CZ" dirty="0" smtClean="0"/>
              <a:t>Jak nazval lékař vodníka</a:t>
            </a:r>
          </a:p>
          <a:p>
            <a:r>
              <a:rPr lang="cs-CZ" dirty="0" smtClean="0"/>
              <a:t>Najdi na tabuli obrázky, které maloval Josef Čapek</a:t>
            </a:r>
          </a:p>
          <a:p>
            <a:r>
              <a:rPr lang="cs-CZ" dirty="0" smtClean="0"/>
              <a:t>Namaluj ilustraci k úryvku</a:t>
            </a:r>
          </a:p>
        </p:txBody>
      </p:sp>
    </p:spTree>
    <p:extLst>
      <p:ext uri="{BB962C8B-B14F-4D97-AF65-F5344CB8AC3E}">
        <p14:creationId xmlns:p14="http://schemas.microsoft.com/office/powerpoint/2010/main" val="1447991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288</TotalTime>
  <Words>120</Words>
  <Application>Microsoft Office PowerPoint</Application>
  <PresentationFormat>Předvádění na obrazovce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Autumn</vt:lpstr>
      <vt:lpstr>Josef Čapek</vt:lpstr>
      <vt:lpstr>Obsah</vt:lpstr>
      <vt:lpstr>Portrét</vt:lpstr>
      <vt:lpstr>Život</vt:lpstr>
      <vt:lpstr>Povolání </vt:lpstr>
      <vt:lpstr>Díla</vt:lpstr>
      <vt:lpstr>Otázky Čítanka pro 3. ročník, Případ s Havlovickým vodníkem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Božena Němcová</dc:title>
  <dc:creator>Jana</dc:creator>
  <cp:lastModifiedBy>Jana</cp:lastModifiedBy>
  <cp:revision>39</cp:revision>
  <dcterms:created xsi:type="dcterms:W3CDTF">2013-02-24T18:25:02Z</dcterms:created>
  <dcterms:modified xsi:type="dcterms:W3CDTF">2013-09-02T18:38:59Z</dcterms:modified>
</cp:coreProperties>
</file>