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95154" y="1988840"/>
            <a:ext cx="7117180" cy="1470025"/>
          </a:xfrm>
        </p:spPr>
        <p:txBody>
          <a:bodyPr/>
          <a:lstStyle/>
          <a:p>
            <a:pPr algn="ctr"/>
            <a:r>
              <a:rPr lang="cs-CZ" sz="4400" b="1" dirty="0" err="1" smtClean="0"/>
              <a:t>Joanne</a:t>
            </a:r>
            <a:r>
              <a:rPr lang="cs-CZ" sz="4400" b="1" dirty="0" smtClean="0"/>
              <a:t> </a:t>
            </a:r>
            <a:r>
              <a:rPr lang="cs-CZ" sz="4400" b="1" dirty="0" err="1" smtClean="0"/>
              <a:t>Kathleen</a:t>
            </a:r>
            <a:r>
              <a:rPr lang="cs-CZ" sz="4400" b="1" dirty="0" smtClean="0"/>
              <a:t> Rowlingová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117180" cy="86142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VY_III/2_INOVACE_98_Joanne </a:t>
            </a:r>
            <a:r>
              <a:rPr lang="cs-CZ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Kathleen</a:t>
            </a:r>
            <a:r>
              <a:rPr lang="cs-CZ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Rowlingová</a:t>
            </a:r>
            <a:endParaRPr lang="cs-CZ" dirty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endParaRPr lang="cs-CZ" dirty="0"/>
          </a:p>
        </p:txBody>
      </p:sp>
      <p:pic>
        <p:nvPicPr>
          <p:cNvPr id="4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300192" y="5933559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Jana Svobodová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96293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</a:p>
          <a:p>
            <a:r>
              <a:rPr lang="cs-CZ" dirty="0" smtClean="0"/>
              <a:t>Život</a:t>
            </a:r>
          </a:p>
          <a:p>
            <a:r>
              <a:rPr lang="cs-CZ" dirty="0" smtClean="0"/>
              <a:t>Dílo</a:t>
            </a:r>
          </a:p>
          <a:p>
            <a:r>
              <a:rPr lang="cs-CZ" dirty="0" smtClean="0"/>
              <a:t>Otázky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2482886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Obrázek na tabuli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678843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Život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1907 – 2002 Švédsko</a:t>
            </a:r>
          </a:p>
          <a:p>
            <a:r>
              <a:rPr lang="cs-CZ" dirty="0" smtClean="0"/>
              <a:t>Mnoho jejich knih je inspirováno jejím dětstvím</a:t>
            </a:r>
          </a:p>
          <a:p>
            <a:r>
              <a:rPr lang="cs-CZ" dirty="0" smtClean="0"/>
              <a:t>Pracovala v místním tisku</a:t>
            </a:r>
          </a:p>
          <a:p>
            <a:r>
              <a:rPr lang="cs-CZ" dirty="0" smtClean="0"/>
              <a:t>Prvního syna musela dát z nedostatku financí do pěstounské péče</a:t>
            </a:r>
          </a:p>
          <a:p>
            <a:r>
              <a:rPr lang="cs-CZ" dirty="0" smtClean="0"/>
              <a:t>Měla dvě děti</a:t>
            </a:r>
          </a:p>
          <a:p>
            <a:r>
              <a:rPr lang="cs-CZ" dirty="0" smtClean="0"/>
              <a:t>Nejslavnější kniha </a:t>
            </a:r>
            <a:r>
              <a:rPr lang="cs-CZ" dirty="0" err="1" smtClean="0"/>
              <a:t>Pipi</a:t>
            </a:r>
            <a:r>
              <a:rPr lang="cs-CZ" dirty="0" smtClean="0"/>
              <a:t> vznikla z příběhů, které vyprávěla před spaním své dceři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573455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Díla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err="1" smtClean="0"/>
              <a:t>Pipi</a:t>
            </a:r>
            <a:r>
              <a:rPr lang="cs-CZ" dirty="0" smtClean="0"/>
              <a:t> Dlouhá punčocha</a:t>
            </a:r>
          </a:p>
          <a:p>
            <a:r>
              <a:rPr lang="cs-CZ" dirty="0" smtClean="0"/>
              <a:t>Děti z </a:t>
            </a:r>
            <a:r>
              <a:rPr lang="cs-CZ" dirty="0" err="1" smtClean="0"/>
              <a:t>Bullerbynu</a:t>
            </a:r>
            <a:endParaRPr lang="cs-CZ" dirty="0" smtClean="0"/>
          </a:p>
          <a:p>
            <a:r>
              <a:rPr lang="cs-CZ" dirty="0" smtClean="0"/>
              <a:t>Ronja, dcera loupežníka</a:t>
            </a:r>
          </a:p>
          <a:p>
            <a:r>
              <a:rPr lang="cs-CZ" dirty="0" smtClean="0"/>
              <a:t>Lotta z Rošťácké uličky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mtClean="0"/>
              <a:t> 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393068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Otázky</a:t>
            </a:r>
            <a:r>
              <a:rPr lang="cs-CZ" sz="4400" b="1" dirty="0"/>
              <a:t/>
            </a:r>
            <a:br>
              <a:rPr lang="cs-CZ" sz="4400" b="1" dirty="0"/>
            </a:br>
            <a:r>
              <a:rPr lang="cs-CZ" sz="1200" b="1" dirty="0" smtClean="0"/>
              <a:t>Čítanka pro 3. ročník, Kolik je nás dětí v </a:t>
            </a:r>
            <a:r>
              <a:rPr lang="cs-CZ" sz="1200" b="1" dirty="0" err="1" smtClean="0"/>
              <a:t>Bullerbynu</a:t>
            </a:r>
            <a:r>
              <a:rPr lang="cs-CZ" sz="1200" b="1" dirty="0" smtClean="0"/>
              <a:t> 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se jmenují děti</a:t>
            </a:r>
          </a:p>
          <a:p>
            <a:r>
              <a:rPr lang="cs-CZ" dirty="0" smtClean="0"/>
              <a:t>Kolik let má Lisa</a:t>
            </a:r>
          </a:p>
          <a:p>
            <a:r>
              <a:rPr lang="cs-CZ" dirty="0" smtClean="0"/>
              <a:t>Na co je malá a na co velká</a:t>
            </a:r>
          </a:p>
          <a:p>
            <a:r>
              <a:rPr lang="cs-CZ" dirty="0" smtClean="0"/>
              <a:t>Proč je báječné mít bratry</a:t>
            </a:r>
          </a:p>
          <a:p>
            <a:r>
              <a:rPr lang="cs-CZ" dirty="0" smtClean="0"/>
              <a:t>Nakresli svůj pokojíček</a:t>
            </a:r>
          </a:p>
        </p:txBody>
      </p:sp>
    </p:spTree>
    <p:extLst>
      <p:ext uri="{BB962C8B-B14F-4D97-AF65-F5344CB8AC3E}">
        <p14:creationId xmlns:p14="http://schemas.microsoft.com/office/powerpoint/2010/main" val="1447991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Podzim</Template>
  <TotalTime>236</TotalTime>
  <Words>102</Words>
  <Application>Microsoft Office PowerPoint</Application>
  <PresentationFormat>Předvádění na obrazovce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Autumn</vt:lpstr>
      <vt:lpstr>Joanne Kathleen Rowlingová</vt:lpstr>
      <vt:lpstr>Obsah</vt:lpstr>
      <vt:lpstr>Portrét</vt:lpstr>
      <vt:lpstr>Život</vt:lpstr>
      <vt:lpstr>Díla</vt:lpstr>
      <vt:lpstr>Otázky Čítanka pro 3. ročník, Kolik je nás dětí v Bullerbynu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Božena Němcová</dc:title>
  <dc:creator>Jana</dc:creator>
  <cp:lastModifiedBy>Jana</cp:lastModifiedBy>
  <cp:revision>33</cp:revision>
  <dcterms:created xsi:type="dcterms:W3CDTF">2013-02-24T18:25:02Z</dcterms:created>
  <dcterms:modified xsi:type="dcterms:W3CDTF">2013-09-02T18:35:58Z</dcterms:modified>
</cp:coreProperties>
</file>