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5" r:id="rId4"/>
    <p:sldId id="257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/>
  </p:transition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95154" y="1988840"/>
            <a:ext cx="7117180" cy="1470025"/>
          </a:xfrm>
        </p:spPr>
        <p:txBody>
          <a:bodyPr/>
          <a:lstStyle/>
          <a:p>
            <a:pPr algn="ctr"/>
            <a:r>
              <a:rPr lang="cs-CZ" sz="4400" b="1" dirty="0" smtClean="0"/>
              <a:t>Adolf Born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117180" cy="861420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VY_III/2_INOVACE_97_Adolf Born</a:t>
            </a:r>
            <a:endParaRPr lang="cs-CZ" dirty="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endParaRPr lang="cs-CZ" dirty="0"/>
          </a:p>
        </p:txBody>
      </p:sp>
      <p:pic>
        <p:nvPicPr>
          <p:cNvPr id="4" name="Picture 2" descr="http://7zs.wz.cz/opvk%20velke%20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5757863"/>
            <a:ext cx="32908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300192" y="5933559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Mgr. Jana Svobodová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805837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Portrét</a:t>
            </a:r>
          </a:p>
          <a:p>
            <a:r>
              <a:rPr lang="cs-CZ" dirty="0" smtClean="0"/>
              <a:t>Život</a:t>
            </a:r>
          </a:p>
          <a:p>
            <a:r>
              <a:rPr lang="cs-CZ" dirty="0" smtClean="0"/>
              <a:t>Dílo</a:t>
            </a:r>
          </a:p>
          <a:p>
            <a:r>
              <a:rPr lang="cs-CZ" dirty="0" smtClean="0"/>
              <a:t>Otázky</a:t>
            </a:r>
          </a:p>
          <a:p>
            <a:r>
              <a:rPr lang="cs-CZ" dirty="0" smtClean="0"/>
              <a:t>Který obrázek namaloval Adolf </a:t>
            </a:r>
            <a:r>
              <a:rPr lang="cs-CZ" smtClean="0"/>
              <a:t>Born 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2381979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Portrét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Obrázek na tabuli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8939722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Život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2276872"/>
            <a:ext cx="7125112" cy="3581926"/>
          </a:xfrm>
        </p:spPr>
        <p:txBody>
          <a:bodyPr/>
          <a:lstStyle/>
          <a:p>
            <a:r>
              <a:rPr lang="cs-CZ" dirty="0" smtClean="0"/>
              <a:t>Narodil se 1930 v Českých Velenicích</a:t>
            </a:r>
          </a:p>
          <a:p>
            <a:r>
              <a:rPr lang="cs-CZ" dirty="0" smtClean="0"/>
              <a:t>Vystudoval výtvarnou výchovu na PF UK</a:t>
            </a:r>
          </a:p>
          <a:p>
            <a:r>
              <a:rPr lang="cs-CZ" dirty="0" smtClean="0"/>
              <a:t>Od roku 1960 byla jeho díla vystavována po celém světě</a:t>
            </a:r>
          </a:p>
          <a:p>
            <a:r>
              <a:rPr lang="cs-CZ" dirty="0" smtClean="0"/>
              <a:t>Ilustroval knihy Miloše Macourka, </a:t>
            </a:r>
            <a:r>
              <a:rPr lang="cs-CZ" dirty="0" err="1" smtClean="0"/>
              <a:t>Julese</a:t>
            </a:r>
            <a:r>
              <a:rPr lang="cs-CZ" dirty="0" smtClean="0"/>
              <a:t>  Verna, Vojtěch Steklače</a:t>
            </a:r>
          </a:p>
          <a:p>
            <a:r>
              <a:rPr lang="cs-CZ" dirty="0" smtClean="0"/>
              <a:t>Je autorem kostýmů a dekorací k opeře Antonína Dvořáka Čert a Káča</a:t>
            </a:r>
          </a:p>
          <a:p>
            <a:r>
              <a:rPr lang="cs-CZ" dirty="0" smtClean="0"/>
              <a:t>V roce 1988 získal ocenění zasloužilý umělec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573455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Díla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Mach a Šebestová</a:t>
            </a:r>
          </a:p>
          <a:p>
            <a:r>
              <a:rPr lang="cs-CZ" dirty="0" smtClean="0"/>
              <a:t>Tři mušketýři</a:t>
            </a:r>
          </a:p>
          <a:p>
            <a:r>
              <a:rPr lang="cs-CZ" dirty="0" err="1" smtClean="0"/>
              <a:t>Boříkovy</a:t>
            </a:r>
            <a:r>
              <a:rPr lang="cs-CZ" dirty="0" smtClean="0"/>
              <a:t> lapálie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393068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Otázky</a:t>
            </a:r>
            <a:r>
              <a:rPr lang="cs-CZ" sz="4400" b="1" dirty="0"/>
              <a:t/>
            </a:r>
            <a:br>
              <a:rPr lang="cs-CZ" sz="4400" b="1" dirty="0"/>
            </a:br>
            <a:r>
              <a:rPr lang="cs-CZ" sz="1200" b="1" dirty="0" smtClean="0"/>
              <a:t>Čítanka pro 5. ročník, Pan </a:t>
            </a:r>
            <a:r>
              <a:rPr lang="cs-CZ" sz="1200" b="1" dirty="0" err="1" smtClean="0"/>
              <a:t>Jenkins</a:t>
            </a:r>
            <a:r>
              <a:rPr lang="cs-CZ" sz="1200" b="1" dirty="0" smtClean="0"/>
              <a:t> a jeho syn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Měl pan </a:t>
            </a:r>
            <a:r>
              <a:rPr lang="cs-CZ" dirty="0" err="1" smtClean="0"/>
              <a:t>Jenkins</a:t>
            </a:r>
            <a:r>
              <a:rPr lang="cs-CZ" dirty="0" smtClean="0"/>
              <a:t> vousy</a:t>
            </a:r>
          </a:p>
          <a:p>
            <a:r>
              <a:rPr lang="cs-CZ" dirty="0" smtClean="0"/>
              <a:t>Odkud pochází babička a odkud pan </a:t>
            </a:r>
            <a:r>
              <a:rPr lang="cs-CZ" dirty="0" err="1" smtClean="0"/>
              <a:t>Jenkins</a:t>
            </a:r>
            <a:endParaRPr lang="cs-CZ" dirty="0" smtClean="0"/>
          </a:p>
          <a:p>
            <a:r>
              <a:rPr lang="cs-CZ" dirty="0" smtClean="0"/>
              <a:t>Kdo je Bruno</a:t>
            </a:r>
          </a:p>
          <a:p>
            <a:r>
              <a:rPr lang="cs-CZ" dirty="0" smtClean="0"/>
              <a:t>Kde byl schovaný Bruno</a:t>
            </a:r>
          </a:p>
          <a:p>
            <a:r>
              <a:rPr lang="cs-CZ" dirty="0" smtClean="0"/>
              <a:t>Jak se jmenuje kočka</a:t>
            </a:r>
          </a:p>
          <a:p>
            <a:r>
              <a:rPr lang="cs-CZ" dirty="0" smtClean="0"/>
              <a:t>Kde se celá událost stala</a:t>
            </a:r>
          </a:p>
          <a:p>
            <a:r>
              <a:rPr lang="cs-CZ" dirty="0" smtClean="0"/>
              <a:t>Kdo Bruna proměnil </a:t>
            </a:r>
          </a:p>
        </p:txBody>
      </p:sp>
    </p:spTree>
    <p:extLst>
      <p:ext uri="{BB962C8B-B14F-4D97-AF65-F5344CB8AC3E}">
        <p14:creationId xmlns:p14="http://schemas.microsoft.com/office/powerpoint/2010/main" val="1447991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Který obrázek namaloval Adolf Born </a:t>
            </a:r>
            <a:endParaRPr lang="cs-CZ" sz="2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043608" y="2415880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 tabuli obrázky: Mikoláše Alše, Heleny Zmatlíkové, Josefa Lady, Adolfa Borna, Ondřeje Sekory</a:t>
            </a:r>
          </a:p>
        </p:txBody>
      </p:sp>
    </p:spTree>
    <p:extLst>
      <p:ext uri="{BB962C8B-B14F-4D97-AF65-F5344CB8AC3E}">
        <p14:creationId xmlns:p14="http://schemas.microsoft.com/office/powerpoint/2010/main" val="299893774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Podzim</Template>
  <TotalTime>326</TotalTime>
  <Words>136</Words>
  <Application>Microsoft Office PowerPoint</Application>
  <PresentationFormat>Předvádění na obrazovce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Autumn</vt:lpstr>
      <vt:lpstr>Adolf Born</vt:lpstr>
      <vt:lpstr>Obsah</vt:lpstr>
      <vt:lpstr>Portrét</vt:lpstr>
      <vt:lpstr>Život</vt:lpstr>
      <vt:lpstr>Díla</vt:lpstr>
      <vt:lpstr>Otázky Čítanka pro 5. ročník, Pan Jenkins a jeho syn</vt:lpstr>
      <vt:lpstr>Který obrázek namaloval Adolf Born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Božena Němcová</dc:title>
  <dc:creator>Jana</dc:creator>
  <cp:lastModifiedBy>Jana</cp:lastModifiedBy>
  <cp:revision>44</cp:revision>
  <dcterms:created xsi:type="dcterms:W3CDTF">2013-02-24T18:25:02Z</dcterms:created>
  <dcterms:modified xsi:type="dcterms:W3CDTF">2013-09-02T16:03:56Z</dcterms:modified>
</cp:coreProperties>
</file>