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hbZnRfBVg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 smtClean="0"/>
              <a:t>Michal Černík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VY_III/2_INOVACE_95_Michal Černík</a:t>
            </a: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0192" y="593355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1782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Život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916271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na tabuli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212659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2276872"/>
            <a:ext cx="7125112" cy="3581926"/>
          </a:xfrm>
        </p:spPr>
        <p:txBody>
          <a:bodyPr/>
          <a:lstStyle/>
          <a:p>
            <a:r>
              <a:rPr lang="cs-CZ" dirty="0" smtClean="0"/>
              <a:t>Narodil se 1943 v Čelákovicích</a:t>
            </a:r>
          </a:p>
          <a:p>
            <a:r>
              <a:rPr lang="cs-CZ" dirty="0" smtClean="0"/>
              <a:t>Vystudoval češtinu </a:t>
            </a:r>
            <a:r>
              <a:rPr lang="cs-CZ" dirty="0"/>
              <a:t>a</a:t>
            </a:r>
            <a:r>
              <a:rPr lang="cs-CZ" dirty="0" smtClean="0"/>
              <a:t> historii</a:t>
            </a:r>
          </a:p>
          <a:p>
            <a:r>
              <a:rPr lang="cs-CZ" dirty="0" smtClean="0"/>
              <a:t>Působil jako redaktor</a:t>
            </a:r>
          </a:p>
          <a:p>
            <a:r>
              <a:rPr lang="cs-CZ" dirty="0" smtClean="0"/>
              <a:t>Byl předsedou Svazu českých spisovatelů</a:t>
            </a:r>
          </a:p>
          <a:p>
            <a:r>
              <a:rPr lang="cs-CZ" dirty="0" smtClean="0"/>
              <a:t>Jeho knihy byly přeloženy do 13 jazyků</a:t>
            </a:r>
          </a:p>
          <a:p>
            <a:r>
              <a:rPr lang="cs-CZ" dirty="0" smtClean="0"/>
              <a:t>Žije v Praze, od roku 2005 je v důchodu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Kdy má pampeliška svátek</a:t>
            </a:r>
          </a:p>
          <a:p>
            <a:r>
              <a:rPr lang="cs-CZ" dirty="0" smtClean="0"/>
              <a:t>Kocouří knížka</a:t>
            </a:r>
          </a:p>
          <a:p>
            <a:r>
              <a:rPr lang="cs-CZ" dirty="0" smtClean="0"/>
              <a:t>Neplašte nám švestky</a:t>
            </a:r>
          </a:p>
          <a:p>
            <a:r>
              <a:rPr lang="cs-CZ" dirty="0" smtClean="0"/>
              <a:t>První říkadla</a:t>
            </a:r>
          </a:p>
          <a:p>
            <a:r>
              <a:rPr lang="cs-CZ" dirty="0" smtClean="0"/>
              <a:t>První pohádky</a:t>
            </a:r>
          </a:p>
          <a:p>
            <a:r>
              <a:rPr lang="cs-CZ" dirty="0" smtClean="0"/>
              <a:t>Za pohádkou pohádka pro kluky a děvčátka</a:t>
            </a:r>
          </a:p>
          <a:p>
            <a:pPr marL="3657600" lvl="8" indent="0">
              <a:buNone/>
            </a:pPr>
            <a:r>
              <a:rPr lang="cs-CZ" dirty="0" smtClean="0">
                <a:hlinkClick r:id="rId2"/>
              </a:rPr>
              <a:t> 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Otázky</a:t>
            </a: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1200" b="1" dirty="0" smtClean="0"/>
              <a:t>Čítanka pro 4. ročník, Nevýhody středověkého rytíře 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se stane s rytířem, když spadne z koně</a:t>
            </a:r>
          </a:p>
          <a:p>
            <a:r>
              <a:rPr lang="cs-CZ" dirty="0" smtClean="0"/>
              <a:t>Co zmáhá rytíře</a:t>
            </a:r>
          </a:p>
          <a:p>
            <a:r>
              <a:rPr lang="cs-CZ" dirty="0" smtClean="0"/>
              <a:t>Co sviští na bojišti</a:t>
            </a:r>
          </a:p>
          <a:p>
            <a:r>
              <a:rPr lang="cs-CZ" dirty="0" smtClean="0"/>
              <a:t>Najdi rýmy ke slovům: umění, nevleze, nebaví, plete s kdekým, ani podrbat</a:t>
            </a:r>
          </a:p>
          <a:p>
            <a:r>
              <a:rPr lang="cs-CZ" smtClean="0"/>
              <a:t>Namaluj středověký hrad</a:t>
            </a:r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253</TotalTime>
  <Words>112</Words>
  <Application>Microsoft Office PowerPoint</Application>
  <PresentationFormat>Předvádění na obrazovce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Autumn</vt:lpstr>
      <vt:lpstr>Michal Černík</vt:lpstr>
      <vt:lpstr>Obsah</vt:lpstr>
      <vt:lpstr>Portrét</vt:lpstr>
      <vt:lpstr>Život</vt:lpstr>
      <vt:lpstr>Díla</vt:lpstr>
      <vt:lpstr>Otázky Čítanka pro 4. ročník, Nevýhody středověkého rytíře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37</cp:revision>
  <dcterms:created xsi:type="dcterms:W3CDTF">2013-02-24T18:25:02Z</dcterms:created>
  <dcterms:modified xsi:type="dcterms:W3CDTF">2013-09-02T15:43:26Z</dcterms:modified>
</cp:coreProperties>
</file>