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6" r:id="rId4"/>
    <p:sldId id="265" r:id="rId5"/>
    <p:sldId id="257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Josef Lada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VY_III/2_INOVACE_94_Josef Lada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1782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r>
              <a:rPr lang="cs-CZ" dirty="0"/>
              <a:t>Který obrázek nakreslil Josef Lada</a:t>
            </a:r>
            <a:endParaRPr lang="cs-CZ" dirty="0" smtClean="0"/>
          </a:p>
          <a:p>
            <a:r>
              <a:rPr lang="cs-CZ" dirty="0" smtClean="0"/>
              <a:t>Citace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91627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52241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Malíř</a:t>
            </a:r>
          </a:p>
          <a:p>
            <a:r>
              <a:rPr lang="cs-CZ" dirty="0" smtClean="0"/>
              <a:t>Ilustrátor</a:t>
            </a:r>
          </a:p>
          <a:p>
            <a:r>
              <a:rPr lang="cs-CZ" dirty="0" smtClean="0"/>
              <a:t>Spisovatel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939285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1887 Hrusice – 1957 Praha</a:t>
            </a:r>
          </a:p>
          <a:p>
            <a:r>
              <a:rPr lang="cs-CZ" dirty="0" smtClean="0"/>
              <a:t>Narodil se v rodině ševce v Hrusicích</a:t>
            </a:r>
          </a:p>
          <a:p>
            <a:r>
              <a:rPr lang="cs-CZ" dirty="0" smtClean="0"/>
              <a:t>Ve 14 letech se odešel učit do Prahy malířem pokojů</a:t>
            </a:r>
          </a:p>
          <a:p>
            <a:r>
              <a:rPr lang="cs-CZ" dirty="0" smtClean="0"/>
              <a:t>V kresbě byl samouk</a:t>
            </a:r>
          </a:p>
          <a:p>
            <a:r>
              <a:rPr lang="cs-CZ" dirty="0" smtClean="0"/>
              <a:t>Pohádky pro děti nejen maloval, ale také psal</a:t>
            </a:r>
          </a:p>
          <a:p>
            <a:r>
              <a:rPr lang="cs-CZ" dirty="0" smtClean="0"/>
              <a:t>Měl dvě dcery, mladší zahynula za války, </a:t>
            </a:r>
            <a:r>
              <a:rPr lang="cs-CZ" smtClean="0"/>
              <a:t>starší – malířka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Moje abeceda</a:t>
            </a:r>
          </a:p>
          <a:p>
            <a:r>
              <a:rPr lang="cs-CZ" dirty="0" smtClean="0"/>
              <a:t>Svět zvířat</a:t>
            </a:r>
          </a:p>
          <a:p>
            <a:r>
              <a:rPr lang="cs-CZ" dirty="0" smtClean="0"/>
              <a:t>Ladovy veselé učebnice</a:t>
            </a:r>
          </a:p>
          <a:p>
            <a:r>
              <a:rPr lang="cs-CZ" dirty="0" smtClean="0"/>
              <a:t>Kocour Mikeš</a:t>
            </a:r>
          </a:p>
          <a:p>
            <a:r>
              <a:rPr lang="cs-CZ" dirty="0" smtClean="0"/>
              <a:t>O chytré kmotře lišce</a:t>
            </a:r>
          </a:p>
          <a:p>
            <a:r>
              <a:rPr lang="cs-CZ" dirty="0" smtClean="0"/>
              <a:t>Pohádky naruby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2. ročník, Říkadla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Přiřaď  k básničkám obrázky</a:t>
            </a:r>
          </a:p>
          <a:p>
            <a:r>
              <a:rPr lang="cs-CZ" dirty="0" smtClean="0"/>
              <a:t>Najdi v druhé básničce rýmy </a:t>
            </a:r>
          </a:p>
          <a:p>
            <a:r>
              <a:rPr lang="cs-CZ" dirty="0" smtClean="0"/>
              <a:t>Vymysli rým ke slovům: dům, dáma, pojede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Který obrázek nakreslil Josef Lada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256490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tabuli obrázky: Ondřeje Sekory, Josefa Lady, Heleny Zmatlíkové, Josefa Čapka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0158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248</TotalTime>
  <Words>132</Words>
  <Application>Microsoft Office PowerPoint</Application>
  <PresentationFormat>Předvádění na obrazovce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Autumn</vt:lpstr>
      <vt:lpstr>Josef Lada</vt:lpstr>
      <vt:lpstr>Obsah</vt:lpstr>
      <vt:lpstr>Portrét</vt:lpstr>
      <vt:lpstr>Povolání</vt:lpstr>
      <vt:lpstr>Život</vt:lpstr>
      <vt:lpstr>Díla</vt:lpstr>
      <vt:lpstr>Otázky Čítanka pro 2. ročník, Říkadla </vt:lpstr>
      <vt:lpstr>Který obrázek nakreslil Josef Lada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31</cp:revision>
  <dcterms:created xsi:type="dcterms:W3CDTF">2013-02-24T18:25:02Z</dcterms:created>
  <dcterms:modified xsi:type="dcterms:W3CDTF">2013-09-02T15:40:42Z</dcterms:modified>
</cp:coreProperties>
</file>