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64" r:id="rId3"/>
    <p:sldId id="265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483E9-1C65-4786-8A0E-7CD77D367BCC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158E-95F9-4DC5-9DAB-7685CAD6BE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79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1158E-95F9-4DC5-9DAB-7685CAD6BE7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720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Helena Zmatlíková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VY_III/2_INOVACE_93_Helena Zmatlíková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298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 a 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</a:t>
            </a:r>
          </a:p>
          <a:p>
            <a:r>
              <a:rPr lang="cs-CZ" dirty="0"/>
              <a:t>Který obrázek nakreslila Helena </a:t>
            </a:r>
            <a:r>
              <a:rPr lang="cs-CZ" dirty="0" smtClean="0"/>
              <a:t>Zmatlíková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03778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71083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 a povolání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1923 Praha – 2005 Praha</a:t>
            </a:r>
          </a:p>
          <a:p>
            <a:r>
              <a:rPr lang="cs-CZ" dirty="0" smtClean="0"/>
              <a:t>Vystudovala školu kresby a grafiky</a:t>
            </a:r>
          </a:p>
          <a:p>
            <a:r>
              <a:rPr lang="cs-CZ" dirty="0" smtClean="0"/>
              <a:t>Během studií si přivydělávala jako módní návrhářka</a:t>
            </a:r>
          </a:p>
          <a:p>
            <a:r>
              <a:rPr lang="cs-CZ" dirty="0" smtClean="0"/>
              <a:t>Pracovala v nakladatelství Albatros</a:t>
            </a:r>
          </a:p>
          <a:p>
            <a:r>
              <a:rPr lang="cs-CZ" dirty="0" smtClean="0"/>
              <a:t>Za své dílo získala spoustu ocenění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Honzíkova cesta</a:t>
            </a:r>
          </a:p>
          <a:p>
            <a:r>
              <a:rPr lang="cs-CZ" dirty="0" smtClean="0"/>
              <a:t>Děti z </a:t>
            </a:r>
            <a:r>
              <a:rPr lang="cs-CZ" dirty="0" err="1" smtClean="0"/>
              <a:t>Bullerbynu</a:t>
            </a:r>
            <a:endParaRPr lang="cs-CZ" dirty="0" smtClean="0"/>
          </a:p>
          <a:p>
            <a:r>
              <a:rPr lang="cs-CZ" dirty="0" smtClean="0"/>
              <a:t>Putování za švestkovou vůní</a:t>
            </a:r>
          </a:p>
          <a:p>
            <a:r>
              <a:rPr lang="cs-CZ" dirty="0" err="1" smtClean="0"/>
              <a:t>Pinocchiova</a:t>
            </a:r>
            <a:r>
              <a:rPr lang="cs-CZ" dirty="0" smtClean="0"/>
              <a:t> dobrodružství</a:t>
            </a:r>
          </a:p>
          <a:p>
            <a:r>
              <a:rPr lang="cs-CZ" dirty="0" smtClean="0"/>
              <a:t>Malý princ</a:t>
            </a:r>
          </a:p>
          <a:p>
            <a:r>
              <a:rPr lang="cs-CZ" dirty="0" smtClean="0"/>
              <a:t>Mnoho leporel pro nejmenší děti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3. ročník, Na houby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kterých houbách se píše v básničce</a:t>
            </a:r>
          </a:p>
          <a:p>
            <a:r>
              <a:rPr lang="cs-CZ" dirty="0" smtClean="0"/>
              <a:t>Které houby jsou na obrázku</a:t>
            </a:r>
          </a:p>
          <a:p>
            <a:r>
              <a:rPr lang="cs-CZ" dirty="0" smtClean="0"/>
              <a:t>Které houby můžeme sbírat</a:t>
            </a:r>
          </a:p>
          <a:p>
            <a:r>
              <a:rPr lang="cs-CZ" dirty="0" smtClean="0"/>
              <a:t>Jak se máme chovat v lese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Který obrázek nakreslila Helena Zmatlíková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15616" y="2996952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tabuli obrázky: Josefa Lady, Heleny Zmatlíkové, Zdeňka Milera, Jiří Trnka</a:t>
            </a:r>
          </a:p>
        </p:txBody>
      </p:sp>
    </p:spTree>
    <p:extLst>
      <p:ext uri="{BB962C8B-B14F-4D97-AF65-F5344CB8AC3E}">
        <p14:creationId xmlns:p14="http://schemas.microsoft.com/office/powerpoint/2010/main" val="28450158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205</TotalTime>
  <Words>117</Words>
  <Application>Microsoft Office PowerPoint</Application>
  <PresentationFormat>Předvádění na obrazovce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Helena Zmatlíková</vt:lpstr>
      <vt:lpstr>Obsah</vt:lpstr>
      <vt:lpstr>Portrét</vt:lpstr>
      <vt:lpstr>Život a povolání</vt:lpstr>
      <vt:lpstr>Díla</vt:lpstr>
      <vt:lpstr>Otázky Čítanka pro 3. ročník, Na houby </vt:lpstr>
      <vt:lpstr>Který obrázek nakreslila Helena Zmatlíková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25</cp:revision>
  <dcterms:created xsi:type="dcterms:W3CDTF">2013-02-24T18:25:02Z</dcterms:created>
  <dcterms:modified xsi:type="dcterms:W3CDTF">2013-09-02T15:33:03Z</dcterms:modified>
</cp:coreProperties>
</file>