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/>
              <a:t>Markéta Zinnerová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VY_III/2_INOVACE_92_Markéta Zinnerová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704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 a 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95761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59073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 a povolání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Narodila se 21. června 1942 v Brně</a:t>
            </a:r>
          </a:p>
          <a:p>
            <a:r>
              <a:rPr lang="cs-CZ" dirty="0" smtClean="0"/>
              <a:t>Po maturitě studovala osvětu v Praze</a:t>
            </a:r>
          </a:p>
          <a:p>
            <a:r>
              <a:rPr lang="cs-CZ" dirty="0" smtClean="0"/>
              <a:t>Pracovala v osvětových zařízeních v Liberci a Sokolově</a:t>
            </a:r>
          </a:p>
          <a:p>
            <a:r>
              <a:rPr lang="cs-CZ" dirty="0" smtClean="0"/>
              <a:t>Dva roky pracovala jako průvodčí</a:t>
            </a:r>
          </a:p>
          <a:p>
            <a:r>
              <a:rPr lang="cs-CZ" dirty="0" smtClean="0"/>
              <a:t>Psala články do Mladého světa a Květů</a:t>
            </a:r>
          </a:p>
          <a:p>
            <a:r>
              <a:rPr lang="cs-CZ" dirty="0" smtClean="0"/>
              <a:t>Byla dramaturgyní vysílání pro děti a mládež</a:t>
            </a:r>
          </a:p>
          <a:p>
            <a:r>
              <a:rPr lang="cs-CZ" dirty="0" smtClean="0"/>
              <a:t>Od roku 1976 je spisovatelkou z povolání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Indiáni z Větrova</a:t>
            </a:r>
          </a:p>
          <a:p>
            <a:r>
              <a:rPr lang="cs-CZ" dirty="0" smtClean="0"/>
              <a:t>Tajemství proutěného košíku</a:t>
            </a:r>
          </a:p>
          <a:p>
            <a:r>
              <a:rPr lang="cs-CZ" dirty="0" smtClean="0"/>
              <a:t>My všichni školou povinní</a:t>
            </a:r>
          </a:p>
          <a:p>
            <a:r>
              <a:rPr lang="cs-CZ" dirty="0" smtClean="0"/>
              <a:t>Čarovné prstýnky</a:t>
            </a:r>
          </a:p>
          <a:p>
            <a:r>
              <a:rPr lang="cs-CZ" dirty="0" smtClean="0"/>
              <a:t>Princezna Rozmarýnka</a:t>
            </a:r>
          </a:p>
          <a:p>
            <a:r>
              <a:rPr lang="cs-CZ" dirty="0" smtClean="0"/>
              <a:t>Za humny je drak 					</a:t>
            </a:r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5. ročník, Kdo se bojí, nesmí do lesa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Které děti vystupují v ukázce</a:t>
            </a:r>
          </a:p>
          <a:p>
            <a:r>
              <a:rPr lang="cs-CZ" dirty="0" smtClean="0"/>
              <a:t>Na co si doma hrají</a:t>
            </a:r>
          </a:p>
          <a:p>
            <a:r>
              <a:rPr lang="cs-CZ" dirty="0" smtClean="0"/>
              <a:t>Kdo vyprávěl příběh</a:t>
            </a:r>
          </a:p>
          <a:p>
            <a:r>
              <a:rPr lang="cs-CZ" dirty="0" smtClean="0"/>
              <a:t>Co měl Tonda udělat</a:t>
            </a:r>
          </a:p>
          <a:p>
            <a:r>
              <a:rPr lang="cs-CZ" dirty="0" smtClean="0"/>
              <a:t>Jak by mohl </a:t>
            </a:r>
            <a:r>
              <a:rPr lang="cs-CZ" smtClean="0"/>
              <a:t>příběh </a:t>
            </a:r>
            <a:r>
              <a:rPr lang="cs-CZ" smtClean="0"/>
              <a:t>pokračovat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135</TotalTime>
  <Words>112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Autumn</vt:lpstr>
      <vt:lpstr>Markéta Zinnerová</vt:lpstr>
      <vt:lpstr>Obsah</vt:lpstr>
      <vt:lpstr>Portrét</vt:lpstr>
      <vt:lpstr>Život a povolání</vt:lpstr>
      <vt:lpstr>Díla</vt:lpstr>
      <vt:lpstr>Otázky Čítanka pro 5. ročník, Kdo se bojí, nesmí do lesa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19</cp:revision>
  <dcterms:created xsi:type="dcterms:W3CDTF">2013-02-24T18:25:02Z</dcterms:created>
  <dcterms:modified xsi:type="dcterms:W3CDTF">2013-09-02T15:16:36Z</dcterms:modified>
</cp:coreProperties>
</file>