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3" r:id="rId2"/>
    <p:sldId id="264" r:id="rId3"/>
    <p:sldId id="265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9347A-4BD2-43B1-BB93-51C584ED36B4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9A0F3-87F0-4BFE-B08A-AFF3A5E938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88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9A0F3-87F0-4BFE-B08A-AFF3A5E9388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27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5154" y="1988840"/>
            <a:ext cx="7117180" cy="1470025"/>
          </a:xfrm>
        </p:spPr>
        <p:txBody>
          <a:bodyPr/>
          <a:lstStyle/>
          <a:p>
            <a:pPr algn="ctr"/>
            <a:r>
              <a:rPr lang="cs-CZ" sz="4400" b="1" dirty="0"/>
              <a:t>Václav Čtvrtek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117180" cy="86142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VY_III/2_INOVACE_91_Václav Čtvrtek</a:t>
            </a:r>
            <a:endParaRPr lang="cs-CZ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endParaRPr lang="cs-CZ" dirty="0"/>
          </a:p>
        </p:txBody>
      </p:sp>
      <p:pic>
        <p:nvPicPr>
          <p:cNvPr id="4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300192" y="593355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Jana Svobodová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52190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</a:p>
          <a:p>
            <a:r>
              <a:rPr lang="cs-CZ" dirty="0" smtClean="0"/>
              <a:t>Život</a:t>
            </a:r>
          </a:p>
          <a:p>
            <a:r>
              <a:rPr lang="cs-CZ" dirty="0" smtClean="0"/>
              <a:t>Povolání</a:t>
            </a:r>
          </a:p>
          <a:p>
            <a:r>
              <a:rPr lang="cs-CZ" dirty="0" smtClean="0"/>
              <a:t>Dílo</a:t>
            </a:r>
          </a:p>
          <a:p>
            <a:r>
              <a:rPr lang="cs-CZ" dirty="0" smtClean="0"/>
              <a:t>Otázky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7772398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Obrázek na tabuli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40282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Život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3284984"/>
            <a:ext cx="7125112" cy="2845775"/>
          </a:xfrm>
        </p:spPr>
        <p:txBody>
          <a:bodyPr/>
          <a:lstStyle/>
          <a:p>
            <a:r>
              <a:rPr lang="cs-CZ" dirty="0" smtClean="0"/>
              <a:t>Narodil se v Praze 1911, zemřel v Praze 1976</a:t>
            </a:r>
          </a:p>
          <a:p>
            <a:r>
              <a:rPr lang="cs-CZ" dirty="0" smtClean="0"/>
              <a:t>Jmenoval se Václav Cafourek </a:t>
            </a:r>
          </a:p>
          <a:p>
            <a:r>
              <a:rPr lang="cs-CZ" dirty="0" smtClean="0"/>
              <a:t>Nějakou dobu bydlel s rodiči u dědečka v Jičíně</a:t>
            </a:r>
          </a:p>
          <a:p>
            <a:r>
              <a:rPr lang="cs-CZ" dirty="0" smtClean="0"/>
              <a:t>Tatínek mu vyprávěl pohádku o ševci – Rumcajs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345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Povolání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132856"/>
            <a:ext cx="7125112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Finanční úředník</a:t>
            </a:r>
          </a:p>
          <a:p>
            <a:r>
              <a:rPr lang="cs-CZ" sz="2400" dirty="0" smtClean="0"/>
              <a:t>Spisovatel pro děti</a:t>
            </a:r>
          </a:p>
          <a:p>
            <a:r>
              <a:rPr lang="cs-CZ" sz="2400" dirty="0" smtClean="0"/>
              <a:t>Vedoucí vysílání v České televizi pro děti</a:t>
            </a:r>
          </a:p>
        </p:txBody>
      </p:sp>
    </p:spTree>
    <p:extLst>
      <p:ext uri="{BB962C8B-B14F-4D97-AF65-F5344CB8AC3E}">
        <p14:creationId xmlns:p14="http://schemas.microsoft.com/office/powerpoint/2010/main" val="32552632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Díla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124744"/>
            <a:ext cx="7125112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Pohádky z mechu a kapradí</a:t>
            </a:r>
          </a:p>
          <a:p>
            <a:r>
              <a:rPr lang="cs-CZ" dirty="0" smtClean="0"/>
              <a:t>Rumcajs, Manka a Cipísek</a:t>
            </a:r>
          </a:p>
          <a:p>
            <a:r>
              <a:rPr lang="cs-CZ" dirty="0" smtClean="0"/>
              <a:t>O Makové panence</a:t>
            </a:r>
          </a:p>
          <a:p>
            <a:r>
              <a:rPr lang="cs-CZ" dirty="0" smtClean="0"/>
              <a:t>O víle Amálce</a:t>
            </a:r>
          </a:p>
          <a:p>
            <a:r>
              <a:rPr lang="cs-CZ" dirty="0" smtClean="0"/>
              <a:t>O Hajném Robátku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						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39306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313116"/>
          </a:xfrm>
        </p:spPr>
        <p:txBody>
          <a:bodyPr/>
          <a:lstStyle/>
          <a:p>
            <a:r>
              <a:rPr lang="cs-CZ" sz="4400" b="1" dirty="0" smtClean="0"/>
              <a:t>Otázky</a:t>
            </a:r>
            <a:br>
              <a:rPr lang="cs-CZ" sz="4400" b="1" dirty="0" smtClean="0"/>
            </a:br>
            <a:r>
              <a:rPr lang="cs-CZ" sz="1200" b="1" dirty="0" smtClean="0"/>
              <a:t>čítanka pro 2. ročník Nová škola, Jak maková panenka potkala motýla Emanuela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Kdo sezobl Emanuelovi cylindr</a:t>
            </a:r>
          </a:p>
          <a:p>
            <a:r>
              <a:rPr lang="cs-CZ" dirty="0" smtClean="0"/>
              <a:t>Jak chtěli cylindr dostat zpět</a:t>
            </a:r>
          </a:p>
          <a:p>
            <a:r>
              <a:rPr lang="cs-CZ" dirty="0" smtClean="0"/>
              <a:t>Kolikrát Emanuel smekl klobouk a před kým</a:t>
            </a:r>
          </a:p>
          <a:p>
            <a:r>
              <a:rPr lang="cs-CZ" dirty="0" smtClean="0"/>
              <a:t>Nakresli Emanuela a Makovou panenku</a:t>
            </a:r>
          </a:p>
        </p:txBody>
      </p:sp>
    </p:spTree>
    <p:extLst>
      <p:ext uri="{BB962C8B-B14F-4D97-AF65-F5344CB8AC3E}">
        <p14:creationId xmlns:p14="http://schemas.microsoft.com/office/powerpoint/2010/main" val="1447991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107</Words>
  <Application>Microsoft Office PowerPoint</Application>
  <PresentationFormat>Předvádění na obrazovce (4:3)</PresentationFormat>
  <Paragraphs>41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Autumn</vt:lpstr>
      <vt:lpstr>Václav Čtvrtek</vt:lpstr>
      <vt:lpstr>Obsah</vt:lpstr>
      <vt:lpstr>Portrét</vt:lpstr>
      <vt:lpstr>Život</vt:lpstr>
      <vt:lpstr>Povolání</vt:lpstr>
      <vt:lpstr>Díla</vt:lpstr>
      <vt:lpstr>Otázky čítanka pro 2. ročník Nová škola, Jak maková panenka potkala motýla Emanuela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Božena Němcová</dc:title>
  <dc:creator>Jana</dc:creator>
  <cp:lastModifiedBy>Jana</cp:lastModifiedBy>
  <cp:revision>30</cp:revision>
  <dcterms:created xsi:type="dcterms:W3CDTF">2013-02-24T18:25:02Z</dcterms:created>
  <dcterms:modified xsi:type="dcterms:W3CDTF">2013-09-02T15:12:38Z</dcterms:modified>
</cp:coreProperties>
</file>