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Mikoláš Aleš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VY_III/2_INOVACE_90_Mikoláš Aleš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177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30954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233721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5112" cy="4051437"/>
          </a:xfrm>
        </p:spPr>
        <p:txBody>
          <a:bodyPr/>
          <a:lstStyle/>
          <a:p>
            <a:r>
              <a:rPr lang="cs-CZ" dirty="0" smtClean="0"/>
              <a:t>Narodil se 1852 v Miroticích – zemřel 1913 v Praze</a:t>
            </a:r>
          </a:p>
          <a:p>
            <a:r>
              <a:rPr lang="cs-CZ" dirty="0" smtClean="0"/>
              <a:t>Žil v chudé rodině písaře, často se stěhovali</a:t>
            </a:r>
          </a:p>
          <a:p>
            <a:r>
              <a:rPr lang="cs-CZ" dirty="0" smtClean="0"/>
              <a:t>Měl dva bratry</a:t>
            </a:r>
          </a:p>
          <a:p>
            <a:r>
              <a:rPr lang="cs-CZ" dirty="0" smtClean="0"/>
              <a:t>Kreslil už od 4 let</a:t>
            </a:r>
          </a:p>
          <a:p>
            <a:r>
              <a:rPr lang="cs-CZ" dirty="0" smtClean="0"/>
              <a:t>Studoval Akademii výtvarných umění, pro výtržnost nedostudoval</a:t>
            </a:r>
          </a:p>
          <a:p>
            <a:r>
              <a:rPr lang="cs-CZ" dirty="0" smtClean="0"/>
              <a:t>Do svých 22 let přišel o bratry, matku i otce</a:t>
            </a:r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36104"/>
          </a:xfrm>
        </p:spPr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556792"/>
            <a:ext cx="7125112" cy="43924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Výzdoba foyer Národního divadla</a:t>
            </a:r>
          </a:p>
          <a:p>
            <a:r>
              <a:rPr lang="cs-CZ" dirty="0" smtClean="0"/>
              <a:t>Fasády některých domů v Praze</a:t>
            </a:r>
          </a:p>
          <a:p>
            <a:r>
              <a:rPr lang="cs-CZ" dirty="0" smtClean="0"/>
              <a:t>Výzdoba chrámu ve Vodňanech</a:t>
            </a:r>
          </a:p>
          <a:p>
            <a:r>
              <a:rPr lang="cs-CZ" dirty="0" smtClean="0"/>
              <a:t>Výzdoba hotelu v Písku, budovy spořitelny a školy ve Strakonicích</a:t>
            </a:r>
          </a:p>
          <a:p>
            <a:r>
              <a:rPr lang="cs-CZ" dirty="0" smtClean="0"/>
              <a:t>Kresby pro časopisy Květy, Zlatý Praha</a:t>
            </a:r>
          </a:p>
          <a:p>
            <a:r>
              <a:rPr lang="cs-CZ" dirty="0" smtClean="0"/>
              <a:t>Ilustrace ke knížkám České lidové písně, Špalíček veršů a pohádek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br>
              <a:rPr lang="cs-CZ" sz="4400" b="1" dirty="0" smtClean="0"/>
            </a:br>
            <a:r>
              <a:rPr lang="cs-CZ" sz="1400" dirty="0"/>
              <a:t>Č</a:t>
            </a:r>
            <a:r>
              <a:rPr lang="cs-CZ" sz="1400" dirty="0" smtClean="0"/>
              <a:t>ítanka pro </a:t>
            </a:r>
            <a:r>
              <a:rPr lang="cs-CZ" sz="1400" dirty="0" smtClean="0"/>
              <a:t>4. </a:t>
            </a:r>
            <a:r>
              <a:rPr lang="cs-CZ" sz="1400" dirty="0" smtClean="0"/>
              <a:t>ročník Nová škola, </a:t>
            </a:r>
            <a:r>
              <a:rPr lang="cs-CZ" sz="1400" dirty="0" smtClean="0"/>
              <a:t>Březen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Přečti báseň s přednesem</a:t>
            </a:r>
          </a:p>
          <a:p>
            <a:r>
              <a:rPr lang="cs-CZ" dirty="0" smtClean="0"/>
              <a:t>Jak se nazýváme takové básničky</a:t>
            </a:r>
          </a:p>
          <a:p>
            <a:r>
              <a:rPr lang="cs-CZ" dirty="0" smtClean="0"/>
              <a:t>Vyhledej, přečti a vysvětli další pranostiku z knihy Špalíček národních písní a říkadel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484</TotalTime>
  <Words>131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Autumn</vt:lpstr>
      <vt:lpstr>Mikoláš Aleš</vt:lpstr>
      <vt:lpstr>Obsah</vt:lpstr>
      <vt:lpstr>Portrét</vt:lpstr>
      <vt:lpstr>Život</vt:lpstr>
      <vt:lpstr>Díla</vt:lpstr>
      <vt:lpstr>Otázky Čítanka pro 4. ročník Nová škola, Březen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33</cp:revision>
  <dcterms:created xsi:type="dcterms:W3CDTF">2013-02-24T18:25:02Z</dcterms:created>
  <dcterms:modified xsi:type="dcterms:W3CDTF">2013-09-02T19:10:33Z</dcterms:modified>
</cp:coreProperties>
</file>