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Eduard Petiška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VY_III/2_INOVACE_89_Eduard Petiška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177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30954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353600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1924 Praha – 1987 Mariánské Lázně</a:t>
            </a:r>
          </a:p>
          <a:p>
            <a:r>
              <a:rPr lang="cs-CZ" dirty="0" smtClean="0"/>
              <a:t>Otec pracoval v pojišťovně, matka byla operní pěvkyně</a:t>
            </a:r>
          </a:p>
          <a:p>
            <a:r>
              <a:rPr lang="cs-CZ" dirty="0" smtClean="0"/>
              <a:t>Od dětství používal dva mateřské jazyky</a:t>
            </a:r>
          </a:p>
          <a:p>
            <a:r>
              <a:rPr lang="cs-CZ" dirty="0" smtClean="0"/>
              <a:t>Měl absolutní sluch, kdyby nebyla 2. světová válka, byl by z něj herec nebo zpěvák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Povolání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600" dirty="0" smtClean="0"/>
          </a:p>
          <a:p>
            <a:r>
              <a:rPr lang="cs-CZ" sz="3600" dirty="0"/>
              <a:t> </a:t>
            </a:r>
            <a:r>
              <a:rPr lang="cs-CZ" sz="3600" dirty="0" smtClean="0"/>
              <a:t>Spisovatel</a:t>
            </a:r>
          </a:p>
          <a:p>
            <a:r>
              <a:rPr lang="cs-CZ" sz="3600" dirty="0" smtClean="0"/>
              <a:t> Básník</a:t>
            </a:r>
          </a:p>
        </p:txBody>
      </p:sp>
    </p:spTree>
    <p:extLst>
      <p:ext uri="{BB962C8B-B14F-4D97-AF65-F5344CB8AC3E}">
        <p14:creationId xmlns:p14="http://schemas.microsoft.com/office/powerpoint/2010/main" val="3255263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Pohádkový dědeček</a:t>
            </a:r>
          </a:p>
          <a:p>
            <a:r>
              <a:rPr lang="cs-CZ" dirty="0" err="1" smtClean="0"/>
              <a:t>Birlibán</a:t>
            </a:r>
            <a:endParaRPr lang="cs-CZ" dirty="0" smtClean="0"/>
          </a:p>
          <a:p>
            <a:r>
              <a:rPr lang="cs-CZ" dirty="0" smtClean="0"/>
              <a:t>Martínkova čítanka – podle syna</a:t>
            </a:r>
          </a:p>
          <a:p>
            <a:r>
              <a:rPr lang="cs-CZ" dirty="0" smtClean="0"/>
              <a:t>O dětech a zvířátkách</a:t>
            </a:r>
          </a:p>
          <a:p>
            <a:r>
              <a:rPr lang="cs-CZ" dirty="0" smtClean="0"/>
              <a:t>Pohádky ke Krtkovi</a:t>
            </a:r>
          </a:p>
          <a:p>
            <a:r>
              <a:rPr lang="cs-CZ" dirty="0" smtClean="0"/>
              <a:t>Čtení o hradech, zámcích a městech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3. ročník, Anička a Básnička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říká tomu, kdo skládá básně</a:t>
            </a:r>
          </a:p>
          <a:p>
            <a:r>
              <a:rPr lang="cs-CZ" dirty="0" smtClean="0"/>
              <a:t>Co je to verš</a:t>
            </a:r>
          </a:p>
          <a:p>
            <a:r>
              <a:rPr lang="cs-CZ" dirty="0" smtClean="0"/>
              <a:t>Kde najdeme rýmy</a:t>
            </a:r>
          </a:p>
          <a:p>
            <a:r>
              <a:rPr lang="cs-CZ" dirty="0" smtClean="0"/>
              <a:t>Vymysli rýmy ke slovům: les, hůl, vana, neděle, dáma</a:t>
            </a:r>
          </a:p>
          <a:p>
            <a:r>
              <a:rPr lang="cs-CZ" dirty="0" smtClean="0"/>
              <a:t>Zkus vymyslet básničku o </a:t>
            </a:r>
            <a:r>
              <a:rPr lang="cs-CZ" smtClean="0"/>
              <a:t>4 verších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284</TotalTime>
  <Words>121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Eduard Petiška</vt:lpstr>
      <vt:lpstr>Obsah</vt:lpstr>
      <vt:lpstr>Portrét</vt:lpstr>
      <vt:lpstr>Život</vt:lpstr>
      <vt:lpstr>Povolání</vt:lpstr>
      <vt:lpstr>Díla</vt:lpstr>
      <vt:lpstr>Otázky Čítanka pro 3. ročník, Anička a Básnička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18</cp:revision>
  <dcterms:created xsi:type="dcterms:W3CDTF">2013-02-24T18:25:02Z</dcterms:created>
  <dcterms:modified xsi:type="dcterms:W3CDTF">2013-09-02T15:05:57Z</dcterms:modified>
</cp:coreProperties>
</file>