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Bohumil Říha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VY_III/2_INOVACE_88_Bohumil Říha</a:t>
            </a:r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177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0954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32374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1907 – 1987</a:t>
            </a:r>
          </a:p>
          <a:p>
            <a:r>
              <a:rPr lang="cs-CZ" dirty="0" smtClean="0"/>
              <a:t>Otec byl kovář, proto se často stěhovali za prací</a:t>
            </a:r>
          </a:p>
          <a:p>
            <a:r>
              <a:rPr lang="cs-CZ" dirty="0" smtClean="0"/>
              <a:t>Absolvoval učitelský ústav</a:t>
            </a:r>
          </a:p>
          <a:p>
            <a:r>
              <a:rPr lang="cs-CZ" dirty="0" smtClean="0"/>
              <a:t>Pracoval jako pomocný učitel</a:t>
            </a:r>
          </a:p>
          <a:p>
            <a:r>
              <a:rPr lang="cs-CZ" dirty="0" smtClean="0"/>
              <a:t>Po vojenské službě učil na měšťanské škole</a:t>
            </a:r>
          </a:p>
          <a:p>
            <a:r>
              <a:rPr lang="cs-CZ" dirty="0" smtClean="0"/>
              <a:t>I v důchodu pracoval ve Svazu českých spisovatelů</a:t>
            </a:r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 Učitel </a:t>
            </a:r>
          </a:p>
          <a:p>
            <a:r>
              <a:rPr lang="cs-CZ" sz="3600" dirty="0"/>
              <a:t> S</a:t>
            </a:r>
            <a:r>
              <a:rPr lang="cs-CZ" sz="3600" dirty="0" smtClean="0"/>
              <a:t>pisovatel</a:t>
            </a:r>
          </a:p>
          <a:p>
            <a:r>
              <a:rPr lang="cs-CZ" sz="3600" dirty="0"/>
              <a:t> Ř</a:t>
            </a:r>
            <a:r>
              <a:rPr lang="cs-CZ" sz="3600" dirty="0" smtClean="0"/>
              <a:t>editel Státního nakladatelství dětské knihy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Honzíkova cesta</a:t>
            </a:r>
          </a:p>
          <a:p>
            <a:r>
              <a:rPr lang="cs-CZ" dirty="0" smtClean="0"/>
              <a:t>Jak jel Vítek do Prahy </a:t>
            </a:r>
          </a:p>
          <a:p>
            <a:r>
              <a:rPr lang="cs-CZ" dirty="0" smtClean="0"/>
              <a:t>O letadélku Káněti</a:t>
            </a:r>
          </a:p>
          <a:p>
            <a:r>
              <a:rPr lang="cs-CZ" dirty="0" smtClean="0"/>
              <a:t>Divoký koník </a:t>
            </a:r>
            <a:r>
              <a:rPr lang="cs-CZ" dirty="0" err="1" smtClean="0"/>
              <a:t>Ryn</a:t>
            </a:r>
            <a:endParaRPr lang="cs-CZ" dirty="0" smtClean="0"/>
          </a:p>
          <a:p>
            <a:r>
              <a:rPr lang="cs-CZ" dirty="0" smtClean="0"/>
              <a:t>Adam a Otka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r>
              <a:rPr lang="cs-CZ" sz="4400" b="1" dirty="0"/>
              <a:t/>
            </a:r>
            <a:br>
              <a:rPr lang="cs-CZ" sz="4400" b="1" dirty="0"/>
            </a:br>
            <a:r>
              <a:rPr lang="cs-CZ" sz="1200" b="1" dirty="0" smtClean="0"/>
              <a:t>Čítanka pro 2. ročník, Jak Fazole rostla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byla fazole</a:t>
            </a:r>
          </a:p>
          <a:p>
            <a:r>
              <a:rPr lang="cs-CZ" dirty="0" smtClean="0"/>
              <a:t>Co ještě bylo v krabičce</a:t>
            </a:r>
          </a:p>
          <a:p>
            <a:r>
              <a:rPr lang="cs-CZ" dirty="0" smtClean="0"/>
              <a:t>Popiš, jak rostla fazole</a:t>
            </a:r>
          </a:p>
          <a:p>
            <a:r>
              <a:rPr lang="cs-CZ" dirty="0" smtClean="0"/>
              <a:t>Nakresli fazoli </a:t>
            </a:r>
            <a:r>
              <a:rPr lang="cs-CZ" smtClean="0"/>
              <a:t>s květy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108</TotalTime>
  <Words>100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Bohumil Říha</vt:lpstr>
      <vt:lpstr>Obsah</vt:lpstr>
      <vt:lpstr>Portrét</vt:lpstr>
      <vt:lpstr>Život</vt:lpstr>
      <vt:lpstr>Povolání</vt:lpstr>
      <vt:lpstr>Díla</vt:lpstr>
      <vt:lpstr>Otázky Čítanka pro 2. ročník, Jak Fazole rostla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14</cp:revision>
  <dcterms:created xsi:type="dcterms:W3CDTF">2013-02-24T18:25:02Z</dcterms:created>
  <dcterms:modified xsi:type="dcterms:W3CDTF">2013-09-02T15:03:18Z</dcterms:modified>
</cp:coreProperties>
</file>