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63" r:id="rId3"/>
    <p:sldId id="264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82B1-2DD8-4AC1-BB78-C52FBFCABD2B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00084-A28F-4E89-A239-43808F5C5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24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00084-A28F-4E89-A239-43808F5C5DC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69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František Hrubín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VY_III/2_INOVACE_87_František Hrubín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177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30954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69723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17</a:t>
            </a:r>
            <a:r>
              <a:rPr lang="cs-CZ" dirty="0"/>
              <a:t>. září 1910, Praha – 1. března 1971, České </a:t>
            </a:r>
            <a:r>
              <a:rPr lang="cs-CZ" dirty="0" smtClean="0"/>
              <a:t>Budějovice</a:t>
            </a:r>
          </a:p>
          <a:p>
            <a:r>
              <a:rPr lang="cs-CZ" dirty="0" smtClean="0"/>
              <a:t>Vystudoval </a:t>
            </a:r>
            <a:r>
              <a:rPr lang="cs-CZ" dirty="0" err="1" smtClean="0"/>
              <a:t>gymnáium</a:t>
            </a:r>
            <a:endParaRPr lang="cs-CZ" dirty="0" smtClean="0"/>
          </a:p>
          <a:p>
            <a:r>
              <a:rPr lang="cs-CZ" dirty="0" smtClean="0"/>
              <a:t>Pracoval v městské knihovně, později na ministerstvu informací</a:t>
            </a:r>
          </a:p>
          <a:p>
            <a:r>
              <a:rPr lang="cs-CZ" dirty="0" smtClean="0"/>
              <a:t>V roce 1939</a:t>
            </a:r>
            <a:r>
              <a:rPr lang="cs-CZ" dirty="0"/>
              <a:t> se </a:t>
            </a:r>
            <a:r>
              <a:rPr lang="cs-CZ" dirty="0" smtClean="0"/>
              <a:t>oženil a </a:t>
            </a:r>
            <a:r>
              <a:rPr lang="cs-CZ" dirty="0"/>
              <a:t>později měl dvě děti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Podílel se na založení dětského časopisu Mateřídouška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Povolání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Český spisovatel a básník.</a:t>
            </a:r>
          </a:p>
          <a:p>
            <a:r>
              <a:rPr lang="cs-CZ" sz="3600" dirty="0" smtClean="0"/>
              <a:t>Později dramatik a překladatel.</a:t>
            </a:r>
          </a:p>
        </p:txBody>
      </p:sp>
    </p:spTree>
    <p:extLst>
      <p:ext uri="{BB962C8B-B14F-4D97-AF65-F5344CB8AC3E}">
        <p14:creationId xmlns:p14="http://schemas.microsoft.com/office/powerpoint/2010/main" val="3255263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Špalíček veršů a pohádek</a:t>
            </a:r>
          </a:p>
          <a:p>
            <a:r>
              <a:rPr lang="cs-CZ" dirty="0" smtClean="0"/>
              <a:t>Říkej si semnou</a:t>
            </a:r>
          </a:p>
          <a:p>
            <a:r>
              <a:rPr lang="cs-CZ" dirty="0" smtClean="0"/>
              <a:t>Běží, ovce běží</a:t>
            </a:r>
          </a:p>
          <a:p>
            <a:r>
              <a:rPr lang="cs-CZ" dirty="0" smtClean="0"/>
              <a:t>Romance pod křídlovkou</a:t>
            </a:r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1200" b="1" dirty="0" smtClean="0"/>
              <a:t>Čítanka pro 3. ročník, Modrá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1. K jakému ročnímu období je básnička</a:t>
            </a:r>
          </a:p>
          <a:p>
            <a:r>
              <a:rPr lang="cs-CZ" dirty="0" smtClean="0"/>
              <a:t>2. O </a:t>
            </a:r>
            <a:r>
              <a:rPr lang="cs-CZ" dirty="0"/>
              <a:t>které části země se v básni nejvíce mluví</a:t>
            </a:r>
          </a:p>
          <a:p>
            <a:r>
              <a:rPr lang="cs-CZ" dirty="0" smtClean="0"/>
              <a:t>3.  Vymysli </a:t>
            </a:r>
            <a:r>
              <a:rPr lang="cs-CZ" dirty="0"/>
              <a:t>báseň o 4 verších a nakresli k ní obrázek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123</TotalTime>
  <Words>81</Words>
  <Application>Microsoft Office PowerPoint</Application>
  <PresentationFormat>Předvádění na obrazovce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František Hrubín</vt:lpstr>
      <vt:lpstr>Obsah</vt:lpstr>
      <vt:lpstr>Portrét</vt:lpstr>
      <vt:lpstr>Život</vt:lpstr>
      <vt:lpstr>Povolání</vt:lpstr>
      <vt:lpstr>Díla</vt:lpstr>
      <vt:lpstr>Otázky Čítanka pro 3. ročník, Modrá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14</cp:revision>
  <dcterms:created xsi:type="dcterms:W3CDTF">2013-02-24T18:25:02Z</dcterms:created>
  <dcterms:modified xsi:type="dcterms:W3CDTF">2013-09-02T15:00:10Z</dcterms:modified>
</cp:coreProperties>
</file>