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57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Zdeněk Svěrák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VY_III/2_INOVACE_86_Zdeněk Svěrák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300192" y="593355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177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0954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Obrázek na tabuli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56348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5112" cy="4051437"/>
          </a:xfrm>
        </p:spPr>
        <p:txBody>
          <a:bodyPr/>
          <a:lstStyle/>
          <a:p>
            <a:r>
              <a:rPr lang="cs-CZ" dirty="0" smtClean="0"/>
              <a:t>Narodil se 28. března </a:t>
            </a:r>
            <a:r>
              <a:rPr lang="cs-CZ" dirty="0"/>
              <a:t>1936</a:t>
            </a:r>
            <a:r>
              <a:rPr lang="cs-CZ" dirty="0" smtClean="0"/>
              <a:t> v Praze</a:t>
            </a:r>
          </a:p>
          <a:p>
            <a:r>
              <a:rPr lang="cs-CZ" dirty="0" smtClean="0"/>
              <a:t>Vystudoval VŠ pedagogickou, obor český jazyk</a:t>
            </a:r>
          </a:p>
          <a:p>
            <a:r>
              <a:rPr lang="cs-CZ" dirty="0" smtClean="0"/>
              <a:t>4 roky byl učitelem na ZŠ a gymnáziu</a:t>
            </a:r>
          </a:p>
          <a:p>
            <a:r>
              <a:rPr lang="cs-CZ" dirty="0" smtClean="0"/>
              <a:t>8 let byl redaktorem v Československém rozhlase</a:t>
            </a:r>
          </a:p>
          <a:p>
            <a:r>
              <a:rPr lang="cs-CZ" dirty="0" smtClean="0"/>
              <a:t>14 let byl scénárista na </a:t>
            </a:r>
            <a:r>
              <a:rPr lang="cs-CZ" dirty="0" err="1" smtClean="0"/>
              <a:t>Barandově</a:t>
            </a:r>
            <a:endParaRPr lang="cs-CZ" dirty="0" smtClean="0"/>
          </a:p>
          <a:p>
            <a:r>
              <a:rPr lang="cs-CZ" dirty="0" smtClean="0"/>
              <a:t>Teď pracuje ve svobodném povolání</a:t>
            </a:r>
          </a:p>
          <a:p>
            <a:r>
              <a:rPr lang="cs-CZ" dirty="0" smtClean="0"/>
              <a:t>Syn Jan je známý režisé</a:t>
            </a:r>
            <a:r>
              <a:rPr lang="cs-CZ" dirty="0"/>
              <a:t>r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36104"/>
          </a:xfrm>
        </p:spPr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556792"/>
            <a:ext cx="7125112" cy="4392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Knihy:</a:t>
            </a:r>
          </a:p>
          <a:p>
            <a:pPr lvl="1"/>
            <a:r>
              <a:rPr lang="cs-CZ" dirty="0" smtClean="0"/>
              <a:t>Mám v hlavě myš Lenku</a:t>
            </a:r>
          </a:p>
          <a:p>
            <a:pPr lvl="1"/>
            <a:r>
              <a:rPr lang="cs-CZ" dirty="0" smtClean="0"/>
              <a:t>Když se zamiluje kůň</a:t>
            </a:r>
          </a:p>
          <a:p>
            <a:pPr lvl="1"/>
            <a:r>
              <a:rPr lang="cs-CZ" dirty="0" smtClean="0"/>
              <a:t>Tatínku ta se ti povedla</a:t>
            </a:r>
          </a:p>
          <a:p>
            <a:pPr lvl="1"/>
            <a:r>
              <a:rPr lang="cs-CZ" dirty="0" smtClean="0"/>
              <a:t>Radovanovy radovánky</a:t>
            </a:r>
          </a:p>
          <a:p>
            <a:pPr lvl="1"/>
            <a:r>
              <a:rPr lang="cs-CZ" dirty="0" smtClean="0"/>
              <a:t>Zpěvník – Jaroslav Uhlíř, Zdeněk Svěrák největší hity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Filmové scénáře:</a:t>
            </a:r>
          </a:p>
          <a:p>
            <a:pPr lvl="1"/>
            <a:r>
              <a:rPr lang="cs-CZ" dirty="0" smtClean="0"/>
              <a:t>Tři veteráni</a:t>
            </a:r>
          </a:p>
          <a:p>
            <a:pPr lvl="1"/>
            <a:r>
              <a:rPr lang="cs-CZ" dirty="0" err="1" smtClean="0"/>
              <a:t>Lotradno</a:t>
            </a:r>
            <a:r>
              <a:rPr lang="cs-CZ" dirty="0" smtClean="0"/>
              <a:t> a Zubejda</a:t>
            </a:r>
          </a:p>
          <a:p>
            <a:pPr lvl="1"/>
            <a:r>
              <a:rPr lang="cs-CZ" dirty="0" smtClean="0"/>
              <a:t>Obecná škola</a:t>
            </a:r>
          </a:p>
          <a:p>
            <a:pPr lvl="1"/>
            <a:r>
              <a:rPr lang="cs-CZ" dirty="0" smtClean="0"/>
              <a:t>Vesničko má středisková 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512618"/>
            <a:ext cx="7125113" cy="1087581"/>
          </a:xfrm>
        </p:spPr>
        <p:txBody>
          <a:bodyPr/>
          <a:lstStyle/>
          <a:p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400" b="1" dirty="0" smtClean="0"/>
              <a:t>čítanka pro 5. ročník, Nová škola, Holky z Polabí</a:t>
            </a:r>
            <a:r>
              <a:rPr lang="cs-CZ" sz="4400" b="1" dirty="0" smtClean="0"/>
              <a:t/>
            </a:r>
            <a:br>
              <a:rPr lang="cs-CZ" sz="4400" b="1" dirty="0" smtClean="0"/>
            </a:b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340768"/>
            <a:ext cx="7125112" cy="358192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 smtClean="0"/>
              <a:t>V první a </a:t>
            </a:r>
            <a:r>
              <a:rPr lang="cs-CZ" sz="2000" dirty="0"/>
              <a:t>d</a:t>
            </a:r>
            <a:r>
              <a:rPr lang="cs-CZ" sz="2000" dirty="0" smtClean="0"/>
              <a:t>ruhé sloce najdi rýmy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Najdi na mapě Poděbrady a Polabí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Co všechno musí mít kolo 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smtClean="0"/>
              <a:t>Zhlédnutí ukázky z filmu </a:t>
            </a:r>
            <a:r>
              <a:rPr lang="cs-CZ" sz="2000" smtClean="0"/>
              <a:t>Tři veteráni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400" dirty="0"/>
              <a:t>Č</a:t>
            </a:r>
            <a:r>
              <a:rPr lang="cs-CZ" sz="1400" dirty="0" smtClean="0"/>
              <a:t>ítanka pro 5. ročník Nová škola, Neopouštěj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jaké knížky je ukázka</a:t>
            </a:r>
          </a:p>
          <a:p>
            <a:r>
              <a:rPr lang="cs-CZ" dirty="0" smtClean="0"/>
              <a:t>Proč nemáme opouštět staré známe, věci</a:t>
            </a:r>
          </a:p>
          <a:p>
            <a:r>
              <a:rPr lang="cs-CZ" dirty="0" smtClean="0"/>
              <a:t>Už jsi se někdy rozešel s kamarádem nebo kamarádkou a pak jsi </a:t>
            </a:r>
            <a:r>
              <a:rPr lang="cs-CZ" smtClean="0"/>
              <a:t>toho litoval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421</TotalTime>
  <Words>156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Zdeněk Svěrák</vt:lpstr>
      <vt:lpstr>Obsah</vt:lpstr>
      <vt:lpstr>Portrét</vt:lpstr>
      <vt:lpstr>Život</vt:lpstr>
      <vt:lpstr>Díla</vt:lpstr>
      <vt:lpstr> Otázky čítanka pro 5. ročník, Nová škola, Holky z Polabí </vt:lpstr>
      <vt:lpstr>Otázky Čítanka pro 5. ročník Nová škola, Neopouštěj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25</cp:revision>
  <dcterms:created xsi:type="dcterms:W3CDTF">2013-02-24T18:25:02Z</dcterms:created>
  <dcterms:modified xsi:type="dcterms:W3CDTF">2013-09-02T14:55:08Z</dcterms:modified>
</cp:coreProperties>
</file>