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Ondřej Sekora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VY_III/2_INOVACE_85_Ondřej Sekora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177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/>
              <a:t>P</a:t>
            </a:r>
            <a:r>
              <a:rPr lang="cs-CZ" dirty="0" smtClean="0"/>
              <a:t>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0954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Portrét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smtClean="0"/>
              <a:t>Obrázek na tabuli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373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92896"/>
            <a:ext cx="7125112" cy="3637863"/>
          </a:xfrm>
        </p:spPr>
        <p:txBody>
          <a:bodyPr/>
          <a:lstStyle/>
          <a:p>
            <a:r>
              <a:rPr lang="cs-CZ" dirty="0" smtClean="0"/>
              <a:t>Narodil se v Brně, zemřel v Praze</a:t>
            </a:r>
          </a:p>
          <a:p>
            <a:r>
              <a:rPr lang="cs-CZ" dirty="0" smtClean="0"/>
              <a:t>Otec Ondřeje byl odborný učitel, zemřel v jeho sedmi letech</a:t>
            </a:r>
          </a:p>
          <a:p>
            <a:r>
              <a:rPr lang="cs-CZ" dirty="0" smtClean="0"/>
              <a:t>Byl ze šesti sourozenců</a:t>
            </a:r>
          </a:p>
          <a:p>
            <a:r>
              <a:rPr lang="cs-CZ" dirty="0" smtClean="0"/>
              <a:t>Sbíral motýly a hodně sportoval</a:t>
            </a:r>
          </a:p>
          <a:p>
            <a:r>
              <a:rPr lang="cs-CZ" dirty="0" smtClean="0"/>
              <a:t>Soukromě studoval malbu a kreslení, vzorem mu byl Mikoláš Aleš</a:t>
            </a:r>
          </a:p>
          <a:p>
            <a:r>
              <a:rPr lang="cs-CZ" dirty="0" smtClean="0"/>
              <a:t>Je považován za zakladatele ragby v ČR</a:t>
            </a:r>
          </a:p>
          <a:p>
            <a:r>
              <a:rPr lang="cs-CZ" dirty="0" smtClean="0"/>
              <a:t>Založil a pracoval v časopise Sport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125112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Sportovní referent a kreslíř</a:t>
            </a:r>
          </a:p>
          <a:p>
            <a:r>
              <a:rPr lang="cs-CZ" sz="2400" dirty="0" smtClean="0"/>
              <a:t>Redaktor různých časopisů </a:t>
            </a:r>
          </a:p>
          <a:p>
            <a:r>
              <a:rPr lang="cs-CZ" sz="2400" dirty="0" smtClean="0"/>
              <a:t>Spisovatel malíř na volné noze – časopisy Mateřídouška, Ohníček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Ferda Mravenec</a:t>
            </a:r>
          </a:p>
          <a:p>
            <a:r>
              <a:rPr lang="cs-CZ" dirty="0" smtClean="0"/>
              <a:t>Ferdův slabikář</a:t>
            </a:r>
          </a:p>
          <a:p>
            <a:r>
              <a:rPr lang="cs-CZ" dirty="0" smtClean="0"/>
              <a:t>Trampoty Brouka Pytlíka</a:t>
            </a:r>
          </a:p>
          <a:p>
            <a:r>
              <a:rPr lang="cs-CZ" dirty="0" smtClean="0"/>
              <a:t>Malované počasí</a:t>
            </a:r>
          </a:p>
          <a:p>
            <a:r>
              <a:rPr lang="cs-CZ" dirty="0" smtClean="0"/>
              <a:t>Kronika města Kocourkova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13116"/>
          </a:xfrm>
        </p:spPr>
        <p:txBody>
          <a:bodyPr/>
          <a:lstStyle/>
          <a:p>
            <a:r>
              <a:rPr lang="cs-CZ" sz="4400" b="1" dirty="0" smtClean="0"/>
              <a:t>Otázky</a:t>
            </a:r>
            <a:br>
              <a:rPr lang="cs-CZ" sz="4400" b="1" dirty="0" smtClean="0"/>
            </a:br>
            <a:r>
              <a:rPr lang="cs-CZ" sz="1200" b="1" dirty="0" smtClean="0"/>
              <a:t>čítanka pro 2. ročník Nová škola, O malých dětech, které si stavěly pod vodou domky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daleko letěli</a:t>
            </a:r>
          </a:p>
          <a:p>
            <a:r>
              <a:rPr lang="cs-CZ" dirty="0" smtClean="0"/>
              <a:t>Která zvířátka v příběhu vystupovala</a:t>
            </a:r>
          </a:p>
          <a:p>
            <a:r>
              <a:rPr lang="cs-CZ" dirty="0" smtClean="0"/>
              <a:t>Co měl Ferda postavit</a:t>
            </a:r>
          </a:p>
          <a:p>
            <a:r>
              <a:rPr lang="cs-CZ" dirty="0" smtClean="0"/>
              <a:t>Kde měl Ferda stavět</a:t>
            </a:r>
          </a:p>
          <a:p>
            <a:r>
              <a:rPr lang="cs-CZ" dirty="0" smtClean="0"/>
              <a:t>Jak vypadali chrostíci v domečcích</a:t>
            </a:r>
          </a:p>
          <a:p>
            <a:r>
              <a:rPr lang="cs-CZ" dirty="0" smtClean="0"/>
              <a:t>Najdi v čítance, jak </a:t>
            </a:r>
            <a:r>
              <a:rPr lang="cs-CZ" smtClean="0"/>
              <a:t>vypadaly domečky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131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Ondřej Sekora</vt:lpstr>
      <vt:lpstr>Obsah</vt:lpstr>
      <vt:lpstr>Portrét</vt:lpstr>
      <vt:lpstr>Život</vt:lpstr>
      <vt:lpstr>Povolání</vt:lpstr>
      <vt:lpstr>Díla</vt:lpstr>
      <vt:lpstr>Otázky čítanka pro 2. ročník Nová škola, O malých dětech, které si stavěly pod vodou domky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24</cp:revision>
  <dcterms:created xsi:type="dcterms:W3CDTF">2013-02-24T18:25:02Z</dcterms:created>
  <dcterms:modified xsi:type="dcterms:W3CDTF">2013-09-02T14:49:35Z</dcterms:modified>
</cp:coreProperties>
</file>