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4" r:id="rId4"/>
    <p:sldId id="257" r:id="rId5"/>
    <p:sldId id="259" r:id="rId6"/>
    <p:sldId id="258" r:id="rId7"/>
    <p:sldId id="26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/>
  </p:transition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95154" y="1988840"/>
            <a:ext cx="7117180" cy="1470025"/>
          </a:xfrm>
        </p:spPr>
        <p:txBody>
          <a:bodyPr/>
          <a:lstStyle/>
          <a:p>
            <a:pPr algn="ctr"/>
            <a:r>
              <a:rPr lang="cs-CZ" sz="4400" b="1" dirty="0" smtClean="0"/>
              <a:t>Miloš Macourek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117180" cy="861420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VY_III/2_INOVACE_84_Miloš Macourek</a:t>
            </a:r>
            <a:endParaRPr lang="cs-CZ" dirty="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endParaRPr lang="cs-CZ" dirty="0"/>
          </a:p>
        </p:txBody>
      </p:sp>
      <p:pic>
        <p:nvPicPr>
          <p:cNvPr id="4" name="Picture 2" descr="http://7zs.wz.cz/opvk%20velke%20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5757863"/>
            <a:ext cx="32908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6300192" y="5933559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Mgr. Jana Svobodová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43752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Portrét</a:t>
            </a:r>
          </a:p>
          <a:p>
            <a:r>
              <a:rPr lang="cs-CZ" dirty="0" smtClean="0"/>
              <a:t>Život</a:t>
            </a:r>
          </a:p>
          <a:p>
            <a:r>
              <a:rPr lang="cs-CZ" dirty="0" smtClean="0"/>
              <a:t>Povolání</a:t>
            </a:r>
          </a:p>
          <a:p>
            <a:r>
              <a:rPr lang="cs-CZ" dirty="0" smtClean="0"/>
              <a:t>Dílo</a:t>
            </a:r>
          </a:p>
          <a:p>
            <a:r>
              <a:rPr lang="cs-CZ" dirty="0" smtClean="0"/>
              <a:t>Spoj, co k sobě patří</a:t>
            </a:r>
          </a:p>
          <a:p>
            <a:r>
              <a:rPr lang="cs-CZ" dirty="0" smtClean="0"/>
              <a:t>Otázky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234960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Portrét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Obrázek na tabuli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7911037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Život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2. 12. 1926 Kroměříž – 30. 9. 2002 Praha</a:t>
            </a:r>
          </a:p>
          <a:p>
            <a:r>
              <a:rPr lang="cs-CZ" dirty="0" smtClean="0"/>
              <a:t>Studoval gymnázium v Místku – kvůli válce ale nedokončil</a:t>
            </a:r>
          </a:p>
          <a:p>
            <a:r>
              <a:rPr lang="cs-CZ" dirty="0" smtClean="0"/>
              <a:t>Po válce odešel do Prahy – střídal různá zaměstnání ( dělník v tiskárně, skladník, kulisák, redaktor, lektor na VŠ )</a:t>
            </a:r>
          </a:p>
          <a:p>
            <a:r>
              <a:rPr lang="cs-CZ" dirty="0" smtClean="0"/>
              <a:t>Od roku 1960 byl scénáristou a dramaturgem </a:t>
            </a:r>
            <a:r>
              <a:rPr lang="cs-CZ" dirty="0" err="1" smtClean="0"/>
              <a:t>Barandova</a:t>
            </a:r>
            <a:endParaRPr lang="cs-CZ" dirty="0" smtClean="0"/>
          </a:p>
          <a:p>
            <a:r>
              <a:rPr lang="cs-CZ" dirty="0" smtClean="0"/>
              <a:t>Od roku 1980 byl spisovatelem z povolání</a:t>
            </a:r>
          </a:p>
        </p:txBody>
      </p:sp>
    </p:spTree>
    <p:extLst>
      <p:ext uri="{BB962C8B-B14F-4D97-AF65-F5344CB8AC3E}">
        <p14:creationId xmlns:p14="http://schemas.microsoft.com/office/powerpoint/2010/main" val="5573455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Díla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Knihy:</a:t>
            </a:r>
          </a:p>
          <a:p>
            <a:pPr lvl="1"/>
            <a:r>
              <a:rPr lang="cs-CZ" dirty="0" smtClean="0"/>
              <a:t>Živočichopis</a:t>
            </a:r>
          </a:p>
          <a:p>
            <a:pPr lvl="1"/>
            <a:r>
              <a:rPr lang="cs-CZ" dirty="0" smtClean="0"/>
              <a:t>Pohádky</a:t>
            </a:r>
          </a:p>
          <a:p>
            <a:pPr lvl="1"/>
            <a:r>
              <a:rPr lang="cs-CZ" dirty="0" smtClean="0"/>
              <a:t>Žofka</a:t>
            </a:r>
          </a:p>
          <a:p>
            <a:pPr lvl="1"/>
            <a:r>
              <a:rPr lang="cs-CZ" dirty="0" smtClean="0"/>
              <a:t>Mach a Šebestová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 smtClean="0"/>
              <a:t>Filmové scénáře:</a:t>
            </a:r>
          </a:p>
          <a:p>
            <a:pPr lvl="1"/>
            <a:r>
              <a:rPr lang="cs-CZ" dirty="0" smtClean="0"/>
              <a:t>Čtyři vraždy stačí, drahoušku</a:t>
            </a:r>
          </a:p>
          <a:p>
            <a:pPr lvl="1"/>
            <a:r>
              <a:rPr lang="cs-CZ" dirty="0" smtClean="0"/>
              <a:t>Pane, vy jste vdova?</a:t>
            </a:r>
          </a:p>
          <a:p>
            <a:pPr lvl="1"/>
            <a:r>
              <a:rPr lang="cs-CZ" dirty="0" smtClean="0"/>
              <a:t>Šest medvědů s Cibulkou		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393068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Spoj, co k sobě patří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Mach a Šebestová				havran</a:t>
            </a:r>
          </a:p>
          <a:p>
            <a:pPr marL="0" indent="0">
              <a:buNone/>
            </a:pPr>
            <a:r>
              <a:rPr lang="cs-CZ" sz="2400" dirty="0" smtClean="0"/>
              <a:t>Žofka									květiny</a:t>
            </a:r>
          </a:p>
          <a:p>
            <a:pPr marL="0" indent="0">
              <a:buNone/>
            </a:pPr>
            <a:r>
              <a:rPr lang="cs-CZ" sz="2400" dirty="0" smtClean="0"/>
              <a:t>Arabela								sluchátko</a:t>
            </a:r>
          </a:p>
          <a:p>
            <a:pPr marL="0" indent="0">
              <a:buNone/>
            </a:pPr>
            <a:r>
              <a:rPr lang="cs-CZ" sz="2400" dirty="0" smtClean="0"/>
              <a:t>Křeček v noční košili				zvoneček</a:t>
            </a:r>
          </a:p>
          <a:p>
            <a:pPr marL="0" indent="0">
              <a:buNone/>
            </a:pPr>
            <a:r>
              <a:rPr lang="cs-CZ" sz="2400" dirty="0" smtClean="0"/>
              <a:t>Létající Čestmír					opice</a:t>
            </a:r>
          </a:p>
          <a:p>
            <a:pPr marL="0" indent="0">
              <a:buNone/>
            </a:pPr>
            <a:r>
              <a:rPr lang="cs-CZ" sz="2400" dirty="0" smtClean="0"/>
              <a:t>Rumburak							noční košil</a:t>
            </a:r>
          </a:p>
        </p:txBody>
      </p:sp>
    </p:spTree>
    <p:extLst>
      <p:ext uri="{BB962C8B-B14F-4D97-AF65-F5344CB8AC3E}">
        <p14:creationId xmlns:p14="http://schemas.microsoft.com/office/powerpoint/2010/main" val="32552632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Otázky</a:t>
            </a:r>
            <a:br>
              <a:rPr lang="cs-CZ" sz="4400" b="1" dirty="0" smtClean="0"/>
            </a:br>
            <a:r>
              <a:rPr lang="cs-CZ" sz="1400" dirty="0"/>
              <a:t>Č</a:t>
            </a:r>
            <a:r>
              <a:rPr lang="cs-CZ" sz="1400" dirty="0" smtClean="0"/>
              <a:t>ítanka pro 4. ročník Nová škola, O Kateřince a tlustém červeném svetru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Jaký svetr dostala Kateřina?</a:t>
            </a:r>
          </a:p>
          <a:p>
            <a:r>
              <a:rPr lang="cs-CZ" dirty="0" smtClean="0"/>
              <a:t>Proč ho nechtěla nosit?</a:t>
            </a:r>
          </a:p>
          <a:p>
            <a:r>
              <a:rPr lang="cs-CZ" dirty="0" smtClean="0"/>
              <a:t>Jaký svetr si nechala uplést?</a:t>
            </a:r>
          </a:p>
          <a:p>
            <a:r>
              <a:rPr lang="cs-CZ" dirty="0" smtClean="0"/>
              <a:t>Kam zmizel </a:t>
            </a:r>
            <a:r>
              <a:rPr lang="cs-CZ" smtClean="0"/>
              <a:t>nový svetr?</a:t>
            </a:r>
          </a:p>
        </p:txBody>
      </p:sp>
    </p:spTree>
    <p:extLst>
      <p:ext uri="{BB962C8B-B14F-4D97-AF65-F5344CB8AC3E}">
        <p14:creationId xmlns:p14="http://schemas.microsoft.com/office/powerpoint/2010/main" val="1447991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Podzim</Template>
  <TotalTime>368</TotalTime>
  <Words>144</Words>
  <Application>Microsoft Office PowerPoint</Application>
  <PresentationFormat>Předvádění na obrazovce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Autumn</vt:lpstr>
      <vt:lpstr>Miloš Macourek</vt:lpstr>
      <vt:lpstr>Obsah</vt:lpstr>
      <vt:lpstr>Portrét</vt:lpstr>
      <vt:lpstr>Život</vt:lpstr>
      <vt:lpstr>Díla</vt:lpstr>
      <vt:lpstr>Spoj, co k sobě patří</vt:lpstr>
      <vt:lpstr>Otázky Čítanka pro 4. ročník Nová škola, O Kateřince a tlustém červeném svetru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Božena Němcová</dc:title>
  <dc:creator>Jana</dc:creator>
  <cp:lastModifiedBy>Jana</cp:lastModifiedBy>
  <cp:revision>18</cp:revision>
  <dcterms:created xsi:type="dcterms:W3CDTF">2013-02-24T18:25:02Z</dcterms:created>
  <dcterms:modified xsi:type="dcterms:W3CDTF">2013-09-02T14:46:33Z</dcterms:modified>
</cp:coreProperties>
</file>