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61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F0CE993-D35D-4C92-A7B9-28E8CD404706}" type="datetimeFigureOut">
              <a:rPr lang="cs-CZ" smtClean="0"/>
              <a:t>2.9.2013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621174B-3D95-457C-8D93-2C8E34C07A1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95154" y="1988840"/>
            <a:ext cx="7117180" cy="1470025"/>
          </a:xfrm>
        </p:spPr>
        <p:txBody>
          <a:bodyPr/>
          <a:lstStyle/>
          <a:p>
            <a:pPr algn="ctr"/>
            <a:r>
              <a:rPr lang="cs-CZ" sz="4400" b="1" dirty="0" smtClean="0"/>
              <a:t>Jiří Žáček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117180" cy="86142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VY_III/2_INOVACE_83_Jiří Žáček</a:t>
            </a:r>
            <a:endParaRPr lang="cs-CZ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</a:endParaRPr>
          </a:p>
          <a:p>
            <a:endParaRPr lang="cs-CZ" dirty="0"/>
          </a:p>
        </p:txBody>
      </p:sp>
      <p:pic>
        <p:nvPicPr>
          <p:cNvPr id="4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300192" y="5933559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Jana Svobodová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9230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Portrét</a:t>
            </a:r>
          </a:p>
          <a:p>
            <a:r>
              <a:rPr lang="cs-CZ" dirty="0" smtClean="0"/>
              <a:t>Život</a:t>
            </a:r>
          </a:p>
          <a:p>
            <a:r>
              <a:rPr lang="cs-CZ" dirty="0" smtClean="0"/>
              <a:t>Povolání</a:t>
            </a:r>
          </a:p>
          <a:p>
            <a:r>
              <a:rPr lang="cs-CZ" dirty="0" smtClean="0"/>
              <a:t>Dílo</a:t>
            </a:r>
          </a:p>
          <a:p>
            <a:r>
              <a:rPr lang="cs-CZ" dirty="0" smtClean="0"/>
              <a:t>Otázky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689112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31640" y="98072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chemeClr val="bg1"/>
                </a:solidFill>
              </a:rPr>
              <a:t>Portrét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354413" y="220486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Obrázek na tabuli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7757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Život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6. listopadu 1945, žije v Praze</a:t>
            </a:r>
          </a:p>
          <a:p>
            <a:r>
              <a:rPr lang="cs-CZ" sz="2400" dirty="0" smtClean="0"/>
              <a:t>Dětství prožil v jižních Čechách</a:t>
            </a:r>
          </a:p>
          <a:p>
            <a:r>
              <a:rPr lang="cs-CZ" sz="2400" dirty="0" smtClean="0"/>
              <a:t>Vystudoval střední průmyslovou školu stavební i VŠ stavební</a:t>
            </a:r>
          </a:p>
          <a:p>
            <a:r>
              <a:rPr lang="cs-CZ" sz="2400" dirty="0"/>
              <a:t>Je ženatý, má 2 děti, vnuka a dvě vnučky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3455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Povolání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 </a:t>
            </a:r>
            <a:r>
              <a:rPr lang="cs-CZ" sz="2400" dirty="0" smtClean="0"/>
              <a:t>Tři roky pracoval jako inženýr</a:t>
            </a:r>
          </a:p>
          <a:p>
            <a:r>
              <a:rPr lang="cs-CZ" sz="2400" dirty="0" smtClean="0"/>
              <a:t>Další tři roky pracoval jako redaktor v časopisech</a:t>
            </a:r>
          </a:p>
          <a:p>
            <a:r>
              <a:rPr lang="cs-CZ" sz="2400" dirty="0" smtClean="0"/>
              <a:t>Nyní je spisovatelem na volné noze</a:t>
            </a:r>
          </a:p>
        </p:txBody>
      </p:sp>
    </p:spTree>
    <p:extLst>
      <p:ext uri="{BB962C8B-B14F-4D97-AF65-F5344CB8AC3E}">
        <p14:creationId xmlns:p14="http://schemas.microsoft.com/office/powerpoint/2010/main" val="32552632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Díla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Aprílová škola</a:t>
            </a:r>
          </a:p>
          <a:p>
            <a:r>
              <a:rPr lang="cs-CZ" dirty="0" smtClean="0"/>
              <a:t>Ahoj moře</a:t>
            </a:r>
          </a:p>
          <a:p>
            <a:r>
              <a:rPr lang="cs-CZ" dirty="0" smtClean="0"/>
              <a:t>Dobrý den, Praho</a:t>
            </a:r>
          </a:p>
          <a:p>
            <a:r>
              <a:rPr lang="cs-CZ" dirty="0" smtClean="0"/>
              <a:t>Abeceda</a:t>
            </a:r>
          </a:p>
          <a:p>
            <a:r>
              <a:rPr lang="cs-CZ" dirty="0" smtClean="0"/>
              <a:t>Nemalujte čerta na zeď </a:t>
            </a:r>
          </a:p>
          <a:p>
            <a:r>
              <a:rPr lang="cs-CZ" dirty="0" smtClean="0"/>
              <a:t>Hádanky a luštěniny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393068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13116"/>
          </a:xfrm>
        </p:spPr>
        <p:txBody>
          <a:bodyPr/>
          <a:lstStyle/>
          <a:p>
            <a:r>
              <a:rPr lang="cs-CZ" sz="4400" b="1" dirty="0" smtClean="0"/>
              <a:t>Otázky</a:t>
            </a:r>
            <a:br>
              <a:rPr lang="cs-CZ" sz="4400" b="1" dirty="0" smtClean="0"/>
            </a:br>
            <a:r>
              <a:rPr lang="cs-CZ" sz="1200" b="1" dirty="0" smtClean="0"/>
              <a:t>čítanka pro 3. ročník Nová škola, Kolik má Praha věží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Kolik má Praha věží</a:t>
            </a:r>
          </a:p>
          <a:p>
            <a:r>
              <a:rPr lang="cs-CZ" dirty="0" smtClean="0"/>
              <a:t>Kdo věže střeží v noci</a:t>
            </a:r>
          </a:p>
          <a:p>
            <a:r>
              <a:rPr lang="cs-CZ" dirty="0" smtClean="0"/>
              <a:t>Kde se ukrývá přes den</a:t>
            </a:r>
          </a:p>
          <a:p>
            <a:r>
              <a:rPr lang="cs-CZ" dirty="0" smtClean="0"/>
              <a:t>Kolik má básnička veršů – verš ve řádek básně</a:t>
            </a:r>
          </a:p>
          <a:p>
            <a:r>
              <a:rPr lang="cs-CZ" dirty="0" smtClean="0"/>
              <a:t>Najdi rýmy </a:t>
            </a:r>
          </a:p>
          <a:p>
            <a:r>
              <a:rPr lang="cs-CZ" dirty="0" smtClean="0"/>
              <a:t>Ukázka z knížky Abeceda, </a:t>
            </a:r>
            <a:r>
              <a:rPr lang="cs-CZ" smtClean="0"/>
              <a:t>Pohádkový kolotoč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79916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137</TotalTime>
  <Words>122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Autumn</vt:lpstr>
      <vt:lpstr>Jiří Žáček</vt:lpstr>
      <vt:lpstr>Obsah</vt:lpstr>
      <vt:lpstr>Prezentace aplikace PowerPoint</vt:lpstr>
      <vt:lpstr>Život</vt:lpstr>
      <vt:lpstr>Povolání</vt:lpstr>
      <vt:lpstr>Díla</vt:lpstr>
      <vt:lpstr>Otázky čítanka pro 3. ročník Nová škola, Kolik má Praha věží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Božena Němcová</dc:title>
  <dc:creator>Jana</dc:creator>
  <cp:lastModifiedBy>Jana</cp:lastModifiedBy>
  <cp:revision>14</cp:revision>
  <dcterms:created xsi:type="dcterms:W3CDTF">2013-02-24T18:25:02Z</dcterms:created>
  <dcterms:modified xsi:type="dcterms:W3CDTF">2013-09-02T14:40:04Z</dcterms:modified>
</cp:coreProperties>
</file>