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wFyUi2ypW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cckmost?feature=watch" TargetMode="External"/><Relationship Id="rId2" Type="http://schemas.openxmlformats.org/officeDocument/2006/relationships/hyperlink" Target="http://cs.wikipedia.org/wiki/Soubor:Jan_Vil%C3%ADmek_-_Bo%C5%BEena_N%C4%9Bmcov%C3%A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46yl685NN2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Božena</a:t>
            </a:r>
            <a:r>
              <a:rPr lang="cs-CZ" b="1" dirty="0" smtClean="0"/>
              <a:t> Němcová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VY_III/2_INOVACE_82_Božena </a:t>
            </a:r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Němcová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119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r>
              <a:rPr lang="cs-CZ" dirty="0" smtClean="0"/>
              <a:t>Citace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049764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4950550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775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</a:t>
            </a:r>
            <a:r>
              <a:rPr lang="cs-CZ" dirty="0"/>
              <a:t>. února </a:t>
            </a:r>
            <a:r>
              <a:rPr lang="cs-CZ" dirty="0" smtClean="0"/>
              <a:t>1820</a:t>
            </a:r>
            <a:r>
              <a:rPr lang="cs-CZ" dirty="0"/>
              <a:t> Vídeň – 21. ledna 1862, </a:t>
            </a:r>
            <a:r>
              <a:rPr lang="cs-CZ" dirty="0" smtClean="0"/>
              <a:t>Praha</a:t>
            </a:r>
          </a:p>
          <a:p>
            <a:r>
              <a:rPr lang="cs-CZ" dirty="0" smtClean="0"/>
              <a:t>Děti - Karel</a:t>
            </a:r>
            <a:r>
              <a:rPr lang="cs-CZ" dirty="0"/>
              <a:t>, Hynek, Jaroslav, </a:t>
            </a:r>
            <a:r>
              <a:rPr lang="cs-CZ" dirty="0" smtClean="0"/>
              <a:t>Theodora</a:t>
            </a:r>
          </a:p>
          <a:p>
            <a:r>
              <a:rPr lang="cs-CZ" dirty="0" smtClean="0"/>
              <a:t>V roce 1837 jí rodiče našli ženicha Josefa Němce</a:t>
            </a:r>
          </a:p>
          <a:p>
            <a:r>
              <a:rPr lang="cs-CZ" dirty="0" smtClean="0"/>
              <a:t>Skoro celý život žila v Domažlicích</a:t>
            </a:r>
          </a:p>
          <a:p>
            <a:r>
              <a:rPr lang="cs-CZ" dirty="0" smtClean="0"/>
              <a:t>Měla ráda svou zemi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Česká spisovatelka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Babička – nejznámější dílo </a:t>
            </a:r>
          </a:p>
          <a:p>
            <a:r>
              <a:rPr lang="cs-CZ" b="1" dirty="0" smtClean="0"/>
              <a:t>Pohádky</a:t>
            </a:r>
          </a:p>
          <a:p>
            <a:pPr lvl="1"/>
            <a:r>
              <a:rPr lang="cs-CZ" dirty="0" smtClean="0"/>
              <a:t>O dvanácti měsíčkách</a:t>
            </a:r>
          </a:p>
          <a:p>
            <a:pPr lvl="1"/>
            <a:r>
              <a:rPr lang="cs-CZ" dirty="0" smtClean="0"/>
              <a:t>Čertův švagr</a:t>
            </a:r>
          </a:p>
          <a:p>
            <a:pPr lvl="1"/>
            <a:r>
              <a:rPr lang="cs-CZ" dirty="0" smtClean="0"/>
              <a:t>Princezna se zlatou hvězdou </a:t>
            </a:r>
          </a:p>
          <a:p>
            <a:pPr lvl="1"/>
            <a:r>
              <a:rPr lang="cs-CZ" dirty="0" smtClean="0"/>
              <a:t>Potrestaná pýcha – Pyšná princezna</a:t>
            </a:r>
          </a:p>
          <a:p>
            <a:pPr lvl="1"/>
            <a:r>
              <a:rPr lang="cs-CZ" dirty="0" smtClean="0"/>
              <a:t>O Slunečníku, Měsíčníku a Větrníku – Princ a Večernice</a:t>
            </a:r>
          </a:p>
          <a:p>
            <a:pPr lvl="1"/>
            <a:r>
              <a:rPr lang="cs-CZ" dirty="0" smtClean="0"/>
              <a:t>Sůl nad zlato </a:t>
            </a:r>
          </a:p>
          <a:p>
            <a:pPr lvl="1"/>
            <a:r>
              <a:rPr lang="cs-CZ" dirty="0" smtClean="0"/>
              <a:t>Princ Bajaja</a:t>
            </a:r>
          </a:p>
          <a:p>
            <a:pPr lvl="1"/>
            <a:r>
              <a:rPr lang="cs-CZ" dirty="0" smtClean="0"/>
              <a:t>O </a:t>
            </a:r>
            <a:r>
              <a:rPr lang="cs-CZ" smtClean="0"/>
              <a:t>perníkové chaloupce</a:t>
            </a:r>
            <a:endParaRPr lang="cs-CZ" dirty="0"/>
          </a:p>
          <a:p>
            <a:endParaRPr lang="cs-CZ" dirty="0" smtClean="0"/>
          </a:p>
          <a:p>
            <a:pPr lvl="8"/>
            <a:r>
              <a:rPr lang="cs-CZ" b="1" dirty="0" smtClean="0">
                <a:hlinkClick r:id="rId2"/>
              </a:rPr>
              <a:t>Ukázka Babičky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Otázky</a:t>
            </a:r>
            <a:br>
              <a:rPr lang="cs-CZ" sz="4400" b="1" dirty="0"/>
            </a:br>
            <a:r>
              <a:rPr lang="cs-CZ" sz="1200" b="1" dirty="0"/>
              <a:t>Čítanka pro </a:t>
            </a:r>
            <a:r>
              <a:rPr lang="cs-CZ" sz="1200" b="1" dirty="0" smtClean="0"/>
              <a:t>2. </a:t>
            </a:r>
            <a:r>
              <a:rPr lang="cs-CZ" sz="1200" b="1" dirty="0" smtClean="0"/>
              <a:t>ročník Nová škola, O </a:t>
            </a:r>
            <a:r>
              <a:rPr lang="cs-CZ" sz="1200" b="1" dirty="0" smtClean="0"/>
              <a:t>Hloupém Honzovi</a:t>
            </a:r>
            <a:endParaRPr lang="cs-CZ" sz="1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Proč šel Honza do světa?</a:t>
            </a:r>
          </a:p>
          <a:p>
            <a:r>
              <a:rPr lang="cs-CZ" dirty="0"/>
              <a:t>2. Na jakou otázku odpověděl král, že Honza lže?</a:t>
            </a:r>
          </a:p>
          <a:p>
            <a:r>
              <a:rPr lang="cs-CZ" dirty="0"/>
              <a:t>3. Co Honza vyhrál od krále?</a:t>
            </a:r>
          </a:p>
          <a:p>
            <a:r>
              <a:rPr lang="cs-CZ" dirty="0"/>
              <a:t>4. Co s výhrou udělal?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VILÍMEK. </a:t>
            </a:r>
            <a:r>
              <a:rPr lang="cs-CZ" i="1" dirty="0"/>
              <a:t>Božena Němcová</a:t>
            </a:r>
            <a:r>
              <a:rPr lang="cs-CZ" dirty="0"/>
              <a:t> [online]. [cit. 20.2.2013]. Dostupný na WWW: </a:t>
            </a:r>
            <a:r>
              <a:rPr lang="cs-CZ" dirty="0">
                <a:hlinkClick r:id="rId2"/>
              </a:rPr>
              <a:t>http://cs.wikipedia.org/wiki/Soubor:Jan_Vil%C3%ADmek_-_Bo%C5%BEena_N%C4%9Bmcov%C3%A1.jpg</a:t>
            </a:r>
            <a:endParaRPr lang="cs-CZ" dirty="0"/>
          </a:p>
          <a:p>
            <a:r>
              <a:rPr lang="cs-CZ" dirty="0" err="1">
                <a:hlinkClick r:id="rId3"/>
              </a:rPr>
              <a:t>cckmost</a:t>
            </a:r>
            <a:r>
              <a:rPr lang="en-US" dirty="0"/>
              <a:t>. In: </a:t>
            </a:r>
            <a:r>
              <a:rPr lang="en-US" dirty="0" err="1"/>
              <a:t>Youtube</a:t>
            </a:r>
            <a:r>
              <a:rPr lang="en-US" dirty="0"/>
              <a:t> [online]. </a:t>
            </a:r>
            <a:r>
              <a:rPr lang="cs-CZ" dirty="0"/>
              <a:t>12</a:t>
            </a:r>
            <a:r>
              <a:rPr lang="en-US" dirty="0"/>
              <a:t>.0</a:t>
            </a:r>
            <a:r>
              <a:rPr lang="cs-CZ" dirty="0"/>
              <a:t>7</a:t>
            </a:r>
            <a:r>
              <a:rPr lang="en-US" dirty="0"/>
              <a:t>.20</a:t>
            </a:r>
            <a:r>
              <a:rPr lang="cs-CZ" dirty="0"/>
              <a:t>10</a:t>
            </a:r>
            <a:r>
              <a:rPr lang="en-US" dirty="0"/>
              <a:t> [cit. 201</a:t>
            </a:r>
            <a:r>
              <a:rPr lang="cs-CZ" dirty="0"/>
              <a:t>3</a:t>
            </a:r>
            <a:r>
              <a:rPr lang="en-US" dirty="0"/>
              <a:t>-0</a:t>
            </a:r>
            <a:r>
              <a:rPr lang="cs-CZ" dirty="0"/>
              <a:t>2</a:t>
            </a:r>
            <a:r>
              <a:rPr lang="en-US" dirty="0"/>
              <a:t>-2</a:t>
            </a:r>
            <a:r>
              <a:rPr lang="cs-CZ" dirty="0"/>
              <a:t>0</a:t>
            </a:r>
            <a:r>
              <a:rPr lang="en-US" dirty="0"/>
              <a:t>+.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4"/>
              </a:rPr>
              <a:t>http://www.youtube.com/watch?v=46yl685NN2w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34418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191</TotalTime>
  <Words>101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Autumn</vt:lpstr>
      <vt:lpstr>Božena Němcová</vt:lpstr>
      <vt:lpstr>Obsah</vt:lpstr>
      <vt:lpstr>Prezentace aplikace PowerPoint</vt:lpstr>
      <vt:lpstr>Život</vt:lpstr>
      <vt:lpstr>Povolání</vt:lpstr>
      <vt:lpstr>Díla</vt:lpstr>
      <vt:lpstr>Otázky Čítanka pro 2. ročník Nová škola, O Hloupém Honzovi</vt:lpstr>
      <vt:lpstr>Citace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16</cp:revision>
  <dcterms:created xsi:type="dcterms:W3CDTF">2013-02-24T18:25:02Z</dcterms:created>
  <dcterms:modified xsi:type="dcterms:W3CDTF">2013-09-02T14:33:49Z</dcterms:modified>
</cp:coreProperties>
</file>