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63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20E729-4A9D-4AB7-AC7D-80BA659DE11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34EB01-E076-418D-BC03-11393D5A7A7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VY_III/2_INOVACE_81_Jan </a:t>
            </a:r>
            <a:r>
              <a:rPr lang="cs-CZ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Werich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accent1"/>
              </a:buClr>
              <a:buSzPct val="80000"/>
              <a:defRPr/>
            </a:pPr>
            <a:r>
              <a:rPr lang="cs-CZ" sz="4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Jan Werich</a:t>
            </a:r>
            <a:endParaRPr lang="cs-CZ" sz="44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 descr="http://7zs.wz.cz/opvk%20velke%20log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67" y="5733256"/>
            <a:ext cx="3295996" cy="71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572000" y="38752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8012" y="58772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6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Portrét</a:t>
            </a:r>
            <a:endParaRPr lang="cs-CZ" dirty="0" smtClean="0"/>
          </a:p>
          <a:p>
            <a:r>
              <a:rPr lang="cs-CZ" dirty="0" smtClean="0"/>
              <a:t>Život</a:t>
            </a:r>
            <a:endParaRPr lang="cs-CZ" dirty="0" smtClean="0"/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68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4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934007"/>
          </a:xfrm>
        </p:spPr>
        <p:txBody>
          <a:bodyPr/>
          <a:lstStyle/>
          <a:p>
            <a:r>
              <a:rPr lang="cs-CZ" dirty="0" smtClean="0"/>
              <a:t>6. 2. 1905 – 31. 10. 1980</a:t>
            </a:r>
          </a:p>
          <a:p>
            <a:r>
              <a:rPr lang="cs-CZ" dirty="0" smtClean="0"/>
              <a:t>Dvě děti Jana a Jiří</a:t>
            </a:r>
          </a:p>
          <a:p>
            <a:r>
              <a:rPr lang="cs-CZ" dirty="0" smtClean="0"/>
              <a:t>Po gymnáziu studoval práva na Karlově univerzitě v Praze</a:t>
            </a:r>
          </a:p>
          <a:p>
            <a:r>
              <a:rPr lang="cs-CZ" dirty="0" smtClean="0"/>
              <a:t>Seznámil se s divadelním partnerem </a:t>
            </a:r>
            <a:r>
              <a:rPr lang="cs-CZ" dirty="0"/>
              <a:t>J</a:t>
            </a:r>
            <a:r>
              <a:rPr lang="cs-CZ" dirty="0" smtClean="0"/>
              <a:t>iřím Voskovcem</a:t>
            </a:r>
          </a:p>
          <a:p>
            <a:r>
              <a:rPr lang="cs-CZ" dirty="0" smtClean="0"/>
              <a:t>Pracoval v Osvobozeném divadle</a:t>
            </a:r>
          </a:p>
          <a:p>
            <a:r>
              <a:rPr lang="cs-CZ" dirty="0" smtClean="0"/>
              <a:t>V roce 1938 museli s Jaroslavem Ježkem opustit Československo</a:t>
            </a:r>
          </a:p>
          <a:p>
            <a:r>
              <a:rPr lang="cs-CZ" dirty="0" smtClean="0"/>
              <a:t>Druhou </a:t>
            </a:r>
            <a:r>
              <a:rPr lang="cs-CZ" dirty="0"/>
              <a:t>světovou válku strávil v </a:t>
            </a:r>
            <a:r>
              <a:rPr lang="cs-CZ" dirty="0" smtClean="0"/>
              <a:t>USA</a:t>
            </a:r>
          </a:p>
          <a:p>
            <a:r>
              <a:rPr lang="cs-CZ" dirty="0" smtClean="0"/>
              <a:t>Po válce působil v divadle a filmu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50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Filmový a divadelní herec</a:t>
            </a:r>
          </a:p>
          <a:p>
            <a:r>
              <a:rPr lang="cs-CZ" sz="3200" dirty="0" smtClean="0"/>
              <a:t>Dramatik a scénárista</a:t>
            </a:r>
          </a:p>
          <a:p>
            <a:r>
              <a:rPr lang="cs-CZ" sz="3200" dirty="0" smtClean="0"/>
              <a:t>Spisovatel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5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Herec:</a:t>
            </a:r>
          </a:p>
          <a:p>
            <a:pPr lvl="1"/>
            <a:r>
              <a:rPr lang="cs-CZ" dirty="0"/>
              <a:t>Císařův pekař, pekařův císař</a:t>
            </a:r>
          </a:p>
          <a:p>
            <a:pPr lvl="1"/>
            <a:r>
              <a:rPr lang="cs-CZ" dirty="0" smtClean="0"/>
              <a:t>Byl jednou jeden král</a:t>
            </a:r>
          </a:p>
          <a:p>
            <a:r>
              <a:rPr lang="cs-CZ" b="1" dirty="0" smtClean="0"/>
              <a:t>Spisovatel:</a:t>
            </a:r>
          </a:p>
          <a:p>
            <a:pPr lvl="1"/>
            <a:r>
              <a:rPr lang="cs-CZ" dirty="0" err="1" smtClean="0"/>
              <a:t>Fimfárum</a:t>
            </a:r>
            <a:endParaRPr lang="cs-CZ" dirty="0" smtClean="0"/>
          </a:p>
          <a:p>
            <a:r>
              <a:rPr lang="cs-CZ" b="1" dirty="0"/>
              <a:t>Divadelní hry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Golem</a:t>
            </a:r>
            <a:endParaRPr lang="cs-CZ" b="1" dirty="0" smtClean="0"/>
          </a:p>
          <a:p>
            <a:pPr lvl="1"/>
            <a:r>
              <a:rPr lang="cs-CZ" dirty="0" smtClean="0"/>
              <a:t>Hej rup!</a:t>
            </a:r>
          </a:p>
          <a:p>
            <a:pPr lvl="1"/>
            <a:r>
              <a:rPr lang="cs-CZ" dirty="0" smtClean="0"/>
              <a:t>Nebe na zemi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68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Čítanka pro 4. ročník Nová škola, Král měl tři syny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Co v mládí zapomněl král v hospůdce?</a:t>
            </a:r>
          </a:p>
          <a:p>
            <a:r>
              <a:rPr lang="cs-CZ" dirty="0" smtClean="0"/>
              <a:t>2. Jak se jmenovali synové?</a:t>
            </a:r>
          </a:p>
          <a:p>
            <a:r>
              <a:rPr lang="cs-CZ" dirty="0" smtClean="0"/>
              <a:t>3. Kdo a jak se vydal na cestu?</a:t>
            </a:r>
          </a:p>
          <a:p>
            <a:r>
              <a:rPr lang="cs-CZ" dirty="0" smtClean="0"/>
              <a:t>4. Co dělal nejmladší syn?</a:t>
            </a:r>
          </a:p>
          <a:p>
            <a:r>
              <a:rPr lang="cs-CZ" dirty="0" smtClean="0"/>
              <a:t>5. Kolik korun si ušetřil?</a:t>
            </a:r>
          </a:p>
          <a:p>
            <a:r>
              <a:rPr lang="cs-CZ" dirty="0" smtClean="0"/>
              <a:t>6. Co si za ně koupil?</a:t>
            </a:r>
          </a:p>
          <a:p>
            <a:r>
              <a:rPr lang="cs-CZ" dirty="0" smtClean="0"/>
              <a:t>7. Kde byla hospůdka?</a:t>
            </a:r>
          </a:p>
          <a:p>
            <a:r>
              <a:rPr lang="cs-CZ" dirty="0" smtClean="0"/>
              <a:t>8. Jaké má hospůdka nové jméno?</a:t>
            </a:r>
          </a:p>
        </p:txBody>
      </p:sp>
    </p:spTree>
    <p:extLst>
      <p:ext uri="{BB962C8B-B14F-4D97-AF65-F5344CB8AC3E}">
        <p14:creationId xmlns:p14="http://schemas.microsoft.com/office/powerpoint/2010/main" val="344613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304</TotalTime>
  <Words>175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Spring</vt:lpstr>
      <vt:lpstr>VY_III/2_INOVACE_81_Jan Werich </vt:lpstr>
      <vt:lpstr>Obsah</vt:lpstr>
      <vt:lpstr>Portrét</vt:lpstr>
      <vt:lpstr>Život</vt:lpstr>
      <vt:lpstr>Povolání</vt:lpstr>
      <vt:lpstr>Díla</vt:lpstr>
      <vt:lpstr>Otázky Čítanka pro 4. ročník Nová škola, Král měl tři syny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VY_I/2_INOVACE_69_Jan Werich </dc:title>
  <dc:creator>Jana</dc:creator>
  <cp:lastModifiedBy>Jana</cp:lastModifiedBy>
  <cp:revision>14</cp:revision>
  <dcterms:created xsi:type="dcterms:W3CDTF">2013-02-20T17:01:13Z</dcterms:created>
  <dcterms:modified xsi:type="dcterms:W3CDTF">2013-09-02T14:24:49Z</dcterms:modified>
</cp:coreProperties>
</file>