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5" r:id="rId4"/>
    <p:sldId id="264" r:id="rId5"/>
    <p:sldId id="257" r:id="rId6"/>
    <p:sldId id="259" r:id="rId7"/>
    <p:sldId id="26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/>
  </p:transition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95154" y="1988840"/>
            <a:ext cx="7117180" cy="1470025"/>
          </a:xfrm>
        </p:spPr>
        <p:txBody>
          <a:bodyPr/>
          <a:lstStyle/>
          <a:p>
            <a:pPr algn="ctr"/>
            <a:r>
              <a:rPr lang="cs-CZ" sz="4400" b="1" dirty="0" smtClean="0"/>
              <a:t>Zdeněk Miler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117180" cy="861420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VY_III/2_INOVACE_100_Zdeněk Miler</a:t>
            </a:r>
            <a:endParaRPr lang="cs-CZ" dirty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endParaRPr lang="cs-CZ" dirty="0"/>
          </a:p>
        </p:txBody>
      </p:sp>
      <p:pic>
        <p:nvPicPr>
          <p:cNvPr id="4" name="Picture 2" descr="http://7zs.wz.cz/opvk%20velke%20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5757863"/>
            <a:ext cx="32908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300192" y="5933559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Mgr. Jana Svobodová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49521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Portrét</a:t>
            </a:r>
          </a:p>
          <a:p>
            <a:r>
              <a:rPr lang="cs-CZ" dirty="0" smtClean="0"/>
              <a:t>Povolání</a:t>
            </a:r>
          </a:p>
          <a:p>
            <a:r>
              <a:rPr lang="cs-CZ" dirty="0" smtClean="0"/>
              <a:t>Život</a:t>
            </a:r>
          </a:p>
          <a:p>
            <a:r>
              <a:rPr lang="cs-CZ" dirty="0" smtClean="0"/>
              <a:t>Dílo</a:t>
            </a:r>
          </a:p>
          <a:p>
            <a:r>
              <a:rPr lang="cs-CZ" dirty="0" smtClean="0"/>
              <a:t>Otázky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2467401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Portrét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Obrázek na tabuli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614739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/>
              <a:t>Povolání 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Režisér</a:t>
            </a:r>
          </a:p>
          <a:p>
            <a:r>
              <a:rPr lang="cs-CZ" dirty="0" smtClean="0"/>
              <a:t>Výtvarník</a:t>
            </a:r>
          </a:p>
          <a:p>
            <a:r>
              <a:rPr lang="cs-CZ" dirty="0" smtClean="0"/>
              <a:t>Ilustrátor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3908300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Život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1921 Kladno – 2011 Nová Ves pod Pleší</a:t>
            </a:r>
          </a:p>
          <a:p>
            <a:r>
              <a:rPr lang="cs-CZ" dirty="0" smtClean="0"/>
              <a:t>Začal pracovat u filmu</a:t>
            </a:r>
          </a:p>
          <a:p>
            <a:r>
              <a:rPr lang="cs-CZ" dirty="0" smtClean="0"/>
              <a:t>Po válce pracoval v barrandovském studiu</a:t>
            </a:r>
          </a:p>
          <a:p>
            <a:r>
              <a:rPr lang="cs-CZ" dirty="0" smtClean="0"/>
              <a:t>Měl dvě dcery, které namluvily ( zvuky ) Krtečka</a:t>
            </a:r>
          </a:p>
          <a:p>
            <a:r>
              <a:rPr lang="cs-CZ" dirty="0" smtClean="0"/>
              <a:t>Získal různá ocenění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573455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Díla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O krtečkovi ( 49 dílů )</a:t>
            </a:r>
          </a:p>
          <a:p>
            <a:r>
              <a:rPr lang="cs-CZ" dirty="0" smtClean="0"/>
              <a:t>O cvrčkovi</a:t>
            </a:r>
          </a:p>
          <a:p>
            <a:r>
              <a:rPr lang="cs-CZ" dirty="0" smtClean="0"/>
              <a:t>O štěňátku</a:t>
            </a:r>
          </a:p>
          <a:p>
            <a:r>
              <a:rPr lang="cs-CZ" dirty="0" smtClean="0"/>
              <a:t>O veselé mašince</a:t>
            </a:r>
          </a:p>
          <a:p>
            <a:r>
              <a:rPr lang="cs-CZ" dirty="0" smtClean="0"/>
              <a:t>Pohádkový dědeček</a:t>
            </a:r>
          </a:p>
          <a:p>
            <a:r>
              <a:rPr lang="cs-CZ" dirty="0" err="1" smtClean="0"/>
              <a:t>Kubula</a:t>
            </a:r>
            <a:r>
              <a:rPr lang="cs-CZ" dirty="0" smtClean="0"/>
              <a:t> a Kuba </a:t>
            </a:r>
            <a:r>
              <a:rPr lang="cs-CZ" dirty="0" err="1" smtClean="0"/>
              <a:t>Kubikula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393068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Otázky</a:t>
            </a:r>
            <a:r>
              <a:rPr lang="cs-CZ" sz="4400" b="1" dirty="0"/>
              <a:t/>
            </a:r>
            <a:br>
              <a:rPr lang="cs-CZ" sz="4400" b="1" dirty="0"/>
            </a:br>
            <a:r>
              <a:rPr lang="cs-CZ" sz="1200" b="1" dirty="0" smtClean="0"/>
              <a:t>Čítanka pro 2. ročník, O zvědavém štěňátku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se stalo s vodu </a:t>
            </a:r>
            <a:r>
              <a:rPr lang="cs-CZ" smtClean="0"/>
              <a:t>z misky</a:t>
            </a:r>
            <a:endParaRPr lang="cs-CZ" dirty="0" smtClean="0"/>
          </a:p>
          <a:p>
            <a:r>
              <a:rPr lang="cs-CZ" dirty="0"/>
              <a:t>O kom si myslelo štěňátko, že mu vypilo vodu</a:t>
            </a:r>
          </a:p>
          <a:p>
            <a:r>
              <a:rPr lang="cs-CZ" dirty="0" smtClean="0"/>
              <a:t>Kdo mu poradil najít viníka</a:t>
            </a:r>
          </a:p>
          <a:p>
            <a:r>
              <a:rPr lang="cs-CZ" dirty="0" smtClean="0"/>
              <a:t>Jak se dostalo štěňátko ke sluníčku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47991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Podzim</Template>
  <TotalTime>303</TotalTime>
  <Words>103</Words>
  <Application>Microsoft Office PowerPoint</Application>
  <PresentationFormat>Předvádění na obrazovce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Autumn</vt:lpstr>
      <vt:lpstr>Zdeněk Miler</vt:lpstr>
      <vt:lpstr>Obsah</vt:lpstr>
      <vt:lpstr>Portrét</vt:lpstr>
      <vt:lpstr>Povolání </vt:lpstr>
      <vt:lpstr>Život</vt:lpstr>
      <vt:lpstr>Díla</vt:lpstr>
      <vt:lpstr>Otázky Čítanka pro 2. ročník, O zvědavém štěňátku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Božena Němcová</dc:title>
  <dc:creator>Jana</dc:creator>
  <cp:lastModifiedBy>Jana</cp:lastModifiedBy>
  <cp:revision>37</cp:revision>
  <dcterms:created xsi:type="dcterms:W3CDTF">2013-02-24T18:25:02Z</dcterms:created>
  <dcterms:modified xsi:type="dcterms:W3CDTF">2013-09-02T18:42:20Z</dcterms:modified>
</cp:coreProperties>
</file>