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09F7146-A750-4EEC-9498-845D7659207B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3FAA97-B9AA-4E84-B752-E507C102E7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998F3F2-9235-4573-8D86-00291C2267E3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48AE11-A6C5-42D7-9A48-27287DC1E04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65DDB9-D9D6-45EF-916E-407148C7D7CE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C42A07-57C0-472E-B096-86A7970748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1C95C1B-E234-4224-864B-9E561D739A15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EE43D3-ADDE-4FDB-AD62-BBCEEDFED1C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4B6C35D-FF18-4454-8945-5E71C6064B92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F2F51E-2962-4EC6-933B-31458F5F1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3897FE6-4239-4D06-B616-6C356EBD5833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3775F7-C3B3-4929-BCE4-0E0941774E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D1105AD-64FD-451C-B871-0171B3E2476D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2696E8-D69D-42BA-9485-D896DA55AA9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8046AD7-8F2C-479A-8038-EE185F6A3400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B2EB69-0956-4897-89D9-6EA8F8217F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F66C668-A10C-47B6-AA4C-9D20B3763FE7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B3D647-0AA2-4BBD-93A1-064F8D8E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85B31BD-2A3D-4C90-9CCB-EDA2EBE793B3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8E5BE4-5747-428C-B13A-D1080D1E33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A59019-BDE1-4C29-B85C-71D9640065A0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B2EA-B5AE-4C6D-944A-39602792081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C9E28299-BF1E-48BB-817B-DA97470A6128}" type="datetime1">
              <a:rPr lang="cs-CZ" smtClean="0"/>
              <a:pPr lvl="0"/>
              <a:t>22.2.2012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fld id="{18AF86A5-A8E1-4053-B39C-66AB1CC283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peach.html" TargetMode="External"/><Relationship Id="rId13" Type="http://schemas.openxmlformats.org/officeDocument/2006/relationships/hyperlink" Target="http://www.clker.com/clipart-12584.html" TargetMode="External"/><Relationship Id="rId3" Type="http://schemas.openxmlformats.org/officeDocument/2006/relationships/hyperlink" Target="http://www.clker.com/clipart-3982.html" TargetMode="External"/><Relationship Id="rId7" Type="http://schemas.openxmlformats.org/officeDocument/2006/relationships/hyperlink" Target="http://www.clker.com/clipart-130617.html" TargetMode="External"/><Relationship Id="rId12" Type="http://schemas.openxmlformats.org/officeDocument/2006/relationships/hyperlink" Target="http://www.clker.com/clipart-130615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-3985.html" TargetMode="External"/><Relationship Id="rId11" Type="http://schemas.openxmlformats.org/officeDocument/2006/relationships/hyperlink" Target="http://www.clker.com/clipart-3988.html" TargetMode="External"/><Relationship Id="rId5" Type="http://schemas.openxmlformats.org/officeDocument/2006/relationships/hyperlink" Target="http://www.clker.com/clipart-2060.html" TargetMode="External"/><Relationship Id="rId10" Type="http://schemas.openxmlformats.org/officeDocument/2006/relationships/hyperlink" Target="http://www.clker.com/clipart-16730.html" TargetMode="External"/><Relationship Id="rId4" Type="http://schemas.openxmlformats.org/officeDocument/2006/relationships/hyperlink" Target="http://www.clker.com/clipart-3986.html" TargetMode="External"/><Relationship Id="rId9" Type="http://schemas.openxmlformats.org/officeDocument/2006/relationships/hyperlink" Target="http://www.clker.com/clipart-ws-plums-x.html" TargetMode="External"/><Relationship Id="rId14" Type="http://schemas.openxmlformats.org/officeDocument/2006/relationships/hyperlink" Target="http://www.clker.com/clipart-simple-raspber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rgbClr val="A9DBFF"/>
            </a:gs>
            <a:gs pos="100000">
              <a:srgbClr val="9AD5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9"/>
          <p:cNvSpPr txBox="1"/>
          <p:nvPr/>
        </p:nvSpPr>
        <p:spPr>
          <a:xfrm>
            <a:off x="1259631" y="1196748"/>
            <a:ext cx="184727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Trebuchet MS"/>
            </a:endParaRPr>
          </a:p>
        </p:txBody>
      </p:sp>
      <p:sp>
        <p:nvSpPr>
          <p:cNvPr id="3" name="TextovéPole 10"/>
          <p:cNvSpPr txBox="1"/>
          <p:nvPr/>
        </p:nvSpPr>
        <p:spPr>
          <a:xfrm>
            <a:off x="2936667" y="476667"/>
            <a:ext cx="3044424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rebuchet MS"/>
              </a:rPr>
              <a:t>VY_III/2_inovace_14_Ovoce</a:t>
            </a:r>
            <a:endParaRPr lang="cs-CZ" sz="1800" b="0" i="0" u="none" strike="noStrike" kern="1200" cap="none" spc="0" baseline="0" dirty="0">
              <a:solidFill>
                <a:srgbClr val="000000"/>
              </a:solidFill>
              <a:uFillTx/>
              <a:latin typeface="Trebuchet MS"/>
            </a:endParaRPr>
          </a:p>
        </p:txBody>
      </p:sp>
      <p:pic>
        <p:nvPicPr>
          <p:cNvPr id="4" name="Picture 2" descr="http://7zs.wz.cz/opvk%20velke%20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00109" y="5845247"/>
            <a:ext cx="3002853" cy="6576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13"/>
          <p:cNvSpPr txBox="1"/>
          <p:nvPr/>
        </p:nvSpPr>
        <p:spPr>
          <a:xfrm>
            <a:off x="6532565" y="6364388"/>
            <a:ext cx="235991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Autor: Mgr. Karin Cahlíková</a:t>
            </a:r>
          </a:p>
        </p:txBody>
      </p:sp>
      <p:grpSp>
        <p:nvGrpSpPr>
          <p:cNvPr id="6" name="Skupina 14"/>
          <p:cNvGrpSpPr/>
          <p:nvPr/>
        </p:nvGrpSpPr>
        <p:grpSpPr>
          <a:xfrm>
            <a:off x="2633572" y="1507973"/>
            <a:ext cx="3911657" cy="3070125"/>
            <a:chOff x="2633572" y="1507973"/>
            <a:chExt cx="3911657" cy="3070125"/>
          </a:xfrm>
        </p:grpSpPr>
        <p:pic>
          <p:nvPicPr>
            <p:cNvPr id="7" name="Picture 2" descr="Apple Clip Art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2633572" y="1507973"/>
              <a:ext cx="2926363" cy="3070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2" descr="Banana Clip Art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3687729" y="2452329"/>
              <a:ext cx="2857500" cy="21240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Obdélník 9"/>
          <p:cNvSpPr/>
          <p:nvPr/>
        </p:nvSpPr>
        <p:spPr>
          <a:xfrm>
            <a:off x="3150711" y="4725143"/>
            <a:ext cx="2408035" cy="92333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i="0" u="none" strike="noStrike" kern="1200" cap="none" spc="0" baseline="0">
                <a:solidFill>
                  <a:srgbClr val="C00000"/>
                </a:solidFill>
                <a:effectLst>
                  <a:outerShdw blurRad="152400" dist="40004" dir="5040305">
                    <a:srgbClr val="000000"/>
                  </a:outerShdw>
                </a:effectLst>
                <a:uFillTx/>
                <a:latin typeface="Trebuchet MS"/>
              </a:rPr>
              <a:t>OVOCE</a:t>
            </a:r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22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2"/>
          <p:cNvSpPr txBox="1"/>
          <p:nvPr/>
        </p:nvSpPr>
        <p:spPr>
          <a:xfrm>
            <a:off x="683568" y="764703"/>
            <a:ext cx="2503380" cy="267765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C3260C"/>
                </a:solidFill>
                <a:uFillTx/>
                <a:latin typeface="Trebuchet MS"/>
              </a:rPr>
              <a:t>Obsah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0" i="0" u="none" strike="noStrike" kern="1200" cap="none" spc="0" baseline="0">
              <a:solidFill>
                <a:srgbClr val="C3260C"/>
              </a:solidFill>
              <a:uFillTx/>
              <a:latin typeface="Trebuchet M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C3260C"/>
                </a:solidFill>
                <a:uFillTx/>
                <a:latin typeface="Trebuchet MS"/>
              </a:rPr>
              <a:t>Malvice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C3260C"/>
                </a:solidFill>
                <a:uFillTx/>
                <a:latin typeface="Trebuchet MS"/>
              </a:rPr>
              <a:t>Peckovice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C3260C"/>
                </a:solidFill>
                <a:uFillTx/>
                <a:latin typeface="Trebuchet MS"/>
              </a:rPr>
              <a:t>Bobule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C3260C"/>
                </a:solidFill>
                <a:uFillTx/>
                <a:latin typeface="Trebuchet MS"/>
              </a:rPr>
              <a:t>Použité zdroje</a:t>
            </a:r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2"/>
          <p:cNvSpPr/>
          <p:nvPr/>
        </p:nvSpPr>
        <p:spPr>
          <a:xfrm>
            <a:off x="3056921" y="620685"/>
            <a:ext cx="2618859" cy="923333"/>
          </a:xfrm>
          <a:prstGeom prst="rect">
            <a:avLst/>
          </a:prstGeom>
          <a:solidFill>
            <a:srgbClr val="FFC000"/>
          </a:solidFill>
          <a:ln w="9528">
            <a:solidFill>
              <a:srgbClr val="4FADF3"/>
            </a:solidFill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i="0" u="none" strike="noStrike" kern="1200" cap="none" spc="0" baseline="0">
                <a:solidFill>
                  <a:srgbClr val="C00000"/>
                </a:solidFill>
                <a:effectLst>
                  <a:outerShdw blurRad="152400" dist="40004" dir="5040305">
                    <a:srgbClr val="000000"/>
                  </a:outerShdw>
                </a:effectLst>
                <a:uFillTx/>
                <a:latin typeface="Trebuchet MS"/>
              </a:rPr>
              <a:t>Malvice</a:t>
            </a:r>
          </a:p>
        </p:txBody>
      </p:sp>
      <p:sp>
        <p:nvSpPr>
          <p:cNvPr id="3" name="TextovéPole 3"/>
          <p:cNvSpPr txBox="1"/>
          <p:nvPr/>
        </p:nvSpPr>
        <p:spPr>
          <a:xfrm>
            <a:off x="395532" y="1825663"/>
            <a:ext cx="7992889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Mají jadřinec</a:t>
            </a:r>
          </a:p>
        </p:txBody>
      </p:sp>
      <p:grpSp>
        <p:nvGrpSpPr>
          <p:cNvPr id="4" name="Skupina 10"/>
          <p:cNvGrpSpPr/>
          <p:nvPr/>
        </p:nvGrpSpPr>
        <p:grpSpPr>
          <a:xfrm>
            <a:off x="251524" y="3038112"/>
            <a:ext cx="3271137" cy="2190810"/>
            <a:chOff x="251524" y="3038112"/>
            <a:chExt cx="3271137" cy="2190810"/>
          </a:xfrm>
        </p:grpSpPr>
        <p:pic>
          <p:nvPicPr>
            <p:cNvPr id="5" name="Picture 2" descr="Apple With Worm Clip Art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251524" y="3038112"/>
              <a:ext cx="2088233" cy="21908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Apple Core Clip Art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2051721" y="3062755"/>
              <a:ext cx="1470940" cy="216615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" name="Picture 8" descr="Pear Clip Art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979612" y="2657474"/>
            <a:ext cx="4130143" cy="29520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2"/>
          <p:cNvSpPr/>
          <p:nvPr/>
        </p:nvSpPr>
        <p:spPr>
          <a:xfrm>
            <a:off x="2858012" y="548676"/>
            <a:ext cx="3427994" cy="923333"/>
          </a:xfrm>
          <a:prstGeom prst="rect">
            <a:avLst/>
          </a:prstGeom>
          <a:solidFill>
            <a:srgbClr val="FFC000"/>
          </a:solidFill>
          <a:ln w="9528">
            <a:solidFill>
              <a:srgbClr val="073C65"/>
            </a:solidFill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i="0" u="none" strike="noStrike" kern="1200" cap="none" spc="0" baseline="0">
                <a:solidFill>
                  <a:srgbClr val="FF0000"/>
                </a:solidFill>
                <a:effectLst>
                  <a:outerShdw blurRad="152400" dist="40004" dir="5040305">
                    <a:srgbClr val="000000"/>
                  </a:outerShdw>
                </a:effectLst>
                <a:uFillTx/>
                <a:latin typeface="Trebuchet MS"/>
              </a:rPr>
              <a:t>Peckovice</a:t>
            </a:r>
          </a:p>
        </p:txBody>
      </p:sp>
      <p:sp>
        <p:nvSpPr>
          <p:cNvPr id="3" name="TextovéPole 3"/>
          <p:cNvSpPr txBox="1"/>
          <p:nvPr/>
        </p:nvSpPr>
        <p:spPr>
          <a:xfrm>
            <a:off x="3491883" y="1844820"/>
            <a:ext cx="1920715" cy="523219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Mají pecku</a:t>
            </a:r>
          </a:p>
        </p:txBody>
      </p:sp>
      <p:sp>
        <p:nvSpPr>
          <p:cNvPr id="4" name="AutoShape 2" descr="Peach Clip Art"/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Trebuchet MS"/>
            </a:endParaRPr>
          </a:p>
        </p:txBody>
      </p:sp>
      <p:grpSp>
        <p:nvGrpSpPr>
          <p:cNvPr id="5" name="Skupina 5"/>
          <p:cNvGrpSpPr/>
          <p:nvPr/>
        </p:nvGrpSpPr>
        <p:grpSpPr>
          <a:xfrm>
            <a:off x="458589" y="1922644"/>
            <a:ext cx="8067843" cy="4809470"/>
            <a:chOff x="458589" y="1922644"/>
            <a:chExt cx="8067843" cy="4809470"/>
          </a:xfrm>
        </p:grpSpPr>
        <p:pic>
          <p:nvPicPr>
            <p:cNvPr id="6" name="Picture 8" descr="Fruit Clip Art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3482080" y="4588989"/>
              <a:ext cx="2857500" cy="2143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4" descr="Peach Clip Art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458589" y="1922644"/>
              <a:ext cx="3696663" cy="30682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6" descr="Rocket Fruit Cherries Clip Art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5811807" y="2570716"/>
              <a:ext cx="2714625" cy="28384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75856" y="476667"/>
            <a:ext cx="2400016" cy="923333"/>
          </a:xfrm>
          <a:prstGeom prst="rect">
            <a:avLst/>
          </a:prstGeom>
          <a:solidFill>
            <a:srgbClr val="FFC000"/>
          </a:solidFill>
          <a:ln w="9528">
            <a:solidFill>
              <a:srgbClr val="073C65"/>
            </a:solidFill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i="0" u="none" strike="noStrike" kern="1200" cap="none" spc="0" baseline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FillTx/>
                <a:latin typeface="Trebuchet MS"/>
              </a:rPr>
              <a:t>Bobule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336773" y="1711345"/>
            <a:ext cx="2278191" cy="523219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Mají semínka</a:t>
            </a:r>
          </a:p>
        </p:txBody>
      </p:sp>
      <p:pic>
        <p:nvPicPr>
          <p:cNvPr id="4" name="Picture 2" descr="Grape Clip Art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6423" y="2924946"/>
            <a:ext cx="2800350" cy="282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lue Berry Clip Art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308305" y="2924946"/>
            <a:ext cx="1428750" cy="2819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Simple Raspberry Clip Art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828509">
            <a:off x="5619477" y="4074166"/>
            <a:ext cx="1450595" cy="2180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8" descr="Kiwi Clip Art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779910" y="2492892"/>
            <a:ext cx="2847971" cy="225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595" y="1124739"/>
            <a:ext cx="2842448" cy="58477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b="0" i="0" u="none" strike="noStrike" kern="1200" cap="none" spc="0" baseline="0">
                <a:solidFill>
                  <a:srgbClr val="000000"/>
                </a:solidFill>
                <a:uFillTx/>
                <a:latin typeface="Trebuchet MS"/>
              </a:rPr>
              <a:t>Použité zdroje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43373" y="1844824"/>
            <a:ext cx="75608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[cit. 2010-10-04]. Dostupný pod licencí public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smtClean="0"/>
              <a:t>na </a:t>
            </a:r>
            <a:r>
              <a:rPr lang="cs-CZ" dirty="0"/>
              <a:t>WWW: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www.clker.com/clipart-3982.html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4"/>
              </a:rPr>
              <a:t>http://www.clker.com/clipart-3986.html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www.clker.com/clipart-2060.html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www.clker.com/clipart-3985.html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www.clker.com/clipart-130617.html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www.clker.com/clipart-peach.html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www.clker.com/clipart-ws-plums-x.html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www.clker.com/clipart-16730.html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www.clker.com/clipart-3988.html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www.clker.com/clipart-130615.html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13"/>
              </a:rPr>
              <a:t>http://</a:t>
            </a:r>
            <a:r>
              <a:rPr lang="cs-CZ" dirty="0" smtClean="0">
                <a:hlinkClick r:id="rId13"/>
              </a:rPr>
              <a:t>www.clker.com/clipart-12584.html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14"/>
              </a:rPr>
              <a:t>http://www.clker.com/clipart-simple-raspberry.html</a:t>
            </a:r>
            <a:endParaRPr lang="cs-CZ" dirty="0"/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</TotalTime>
  <Words>74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okay</dc:creator>
  <cp:lastModifiedBy>okay</cp:lastModifiedBy>
  <cp:revision>17</cp:revision>
  <dcterms:created xsi:type="dcterms:W3CDTF">2011-11-18T12:45:53Z</dcterms:created>
  <dcterms:modified xsi:type="dcterms:W3CDTF">2012-02-22T15:53:32Z</dcterms:modified>
</cp:coreProperties>
</file>